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1.svg" ContentType="image/svg+xml"/>
  <Override PartName="/ppt/media/image13.svg" ContentType="image/svg+xml"/>
  <Override PartName="/ppt/media/image15.svg" ContentType="image/svg+xml"/>
  <Override PartName="/ppt/media/image17.svg" ContentType="image/svg+xml"/>
  <Override PartName="/ppt/media/image20.svg" ContentType="image/svg+xml"/>
  <Override PartName="/ppt/media/image5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 userDrawn="1">
          <p15:clr>
            <a:srgbClr val="A4A3A4"/>
          </p15:clr>
        </p15:guide>
        <p15:guide id="2" pos="38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0E1E4"/>
    <a:srgbClr val="20B3F8"/>
    <a:srgbClr val="BFD5F5"/>
    <a:srgbClr val="F9CFC6"/>
    <a:srgbClr val="D9D9D9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6"/>
        <p:guide pos="385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9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7" Type="http://schemas.openxmlformats.org/officeDocument/2006/relationships/notesSlide" Target="../notesSlides/notesSlide1.xml"/><Relationship Id="rId96" Type="http://schemas.openxmlformats.org/officeDocument/2006/relationships/slideLayout" Target="../slideLayouts/slideLayout1.xml"/><Relationship Id="rId95" Type="http://schemas.openxmlformats.org/officeDocument/2006/relationships/tags" Target="../tags/tag140.xml"/><Relationship Id="rId94" Type="http://schemas.openxmlformats.org/officeDocument/2006/relationships/tags" Target="../tags/tag139.xml"/><Relationship Id="rId93" Type="http://schemas.openxmlformats.org/officeDocument/2006/relationships/image" Target="../media/image17.svg"/><Relationship Id="rId92" Type="http://schemas.openxmlformats.org/officeDocument/2006/relationships/image" Target="../media/image16.png"/><Relationship Id="rId91" Type="http://schemas.openxmlformats.org/officeDocument/2006/relationships/tags" Target="../tags/tag138.xml"/><Relationship Id="rId90" Type="http://schemas.openxmlformats.org/officeDocument/2006/relationships/tags" Target="../tags/tag137.xml"/><Relationship Id="rId9" Type="http://schemas.openxmlformats.org/officeDocument/2006/relationships/tags" Target="../tags/tag69.xml"/><Relationship Id="rId89" Type="http://schemas.openxmlformats.org/officeDocument/2006/relationships/tags" Target="../tags/tag136.xml"/><Relationship Id="rId88" Type="http://schemas.openxmlformats.org/officeDocument/2006/relationships/tags" Target="../tags/tag135.xml"/><Relationship Id="rId87" Type="http://schemas.openxmlformats.org/officeDocument/2006/relationships/tags" Target="../tags/tag134.xml"/><Relationship Id="rId86" Type="http://schemas.openxmlformats.org/officeDocument/2006/relationships/tags" Target="../tags/tag133.xml"/><Relationship Id="rId85" Type="http://schemas.openxmlformats.org/officeDocument/2006/relationships/tags" Target="../tags/tag132.xml"/><Relationship Id="rId84" Type="http://schemas.openxmlformats.org/officeDocument/2006/relationships/tags" Target="../tags/tag131.xml"/><Relationship Id="rId83" Type="http://schemas.openxmlformats.org/officeDocument/2006/relationships/tags" Target="../tags/tag130.xml"/><Relationship Id="rId82" Type="http://schemas.openxmlformats.org/officeDocument/2006/relationships/tags" Target="../tags/tag129.xml"/><Relationship Id="rId81" Type="http://schemas.openxmlformats.org/officeDocument/2006/relationships/tags" Target="../tags/tag128.xml"/><Relationship Id="rId80" Type="http://schemas.openxmlformats.org/officeDocument/2006/relationships/tags" Target="../tags/tag127.xml"/><Relationship Id="rId8" Type="http://schemas.openxmlformats.org/officeDocument/2006/relationships/tags" Target="../tags/tag68.xml"/><Relationship Id="rId79" Type="http://schemas.openxmlformats.org/officeDocument/2006/relationships/tags" Target="../tags/tag126.xml"/><Relationship Id="rId78" Type="http://schemas.openxmlformats.org/officeDocument/2006/relationships/tags" Target="../tags/tag125.xml"/><Relationship Id="rId77" Type="http://schemas.openxmlformats.org/officeDocument/2006/relationships/tags" Target="../tags/tag124.xml"/><Relationship Id="rId76" Type="http://schemas.openxmlformats.org/officeDocument/2006/relationships/tags" Target="../tags/tag123.xml"/><Relationship Id="rId75" Type="http://schemas.openxmlformats.org/officeDocument/2006/relationships/tags" Target="../tags/tag122.xml"/><Relationship Id="rId74" Type="http://schemas.openxmlformats.org/officeDocument/2006/relationships/tags" Target="../tags/tag121.xml"/><Relationship Id="rId73" Type="http://schemas.openxmlformats.org/officeDocument/2006/relationships/tags" Target="../tags/tag120.xml"/><Relationship Id="rId72" Type="http://schemas.openxmlformats.org/officeDocument/2006/relationships/tags" Target="../tags/tag119.xml"/><Relationship Id="rId71" Type="http://schemas.openxmlformats.org/officeDocument/2006/relationships/tags" Target="../tags/tag118.xml"/><Relationship Id="rId70" Type="http://schemas.openxmlformats.org/officeDocument/2006/relationships/image" Target="../media/image15.svg"/><Relationship Id="rId7" Type="http://schemas.openxmlformats.org/officeDocument/2006/relationships/tags" Target="../tags/tag67.xml"/><Relationship Id="rId69" Type="http://schemas.openxmlformats.org/officeDocument/2006/relationships/image" Target="../media/image14.png"/><Relationship Id="rId68" Type="http://schemas.openxmlformats.org/officeDocument/2006/relationships/tags" Target="../tags/tag117.xml"/><Relationship Id="rId67" Type="http://schemas.openxmlformats.org/officeDocument/2006/relationships/tags" Target="../tags/tag116.xml"/><Relationship Id="rId66" Type="http://schemas.openxmlformats.org/officeDocument/2006/relationships/tags" Target="../tags/tag115.xml"/><Relationship Id="rId65" Type="http://schemas.openxmlformats.org/officeDocument/2006/relationships/tags" Target="../tags/tag114.xml"/><Relationship Id="rId64" Type="http://schemas.openxmlformats.org/officeDocument/2006/relationships/tags" Target="../tags/tag113.xml"/><Relationship Id="rId63" Type="http://schemas.openxmlformats.org/officeDocument/2006/relationships/tags" Target="../tags/tag112.xml"/><Relationship Id="rId62" Type="http://schemas.openxmlformats.org/officeDocument/2006/relationships/tags" Target="../tags/tag111.xml"/><Relationship Id="rId61" Type="http://schemas.openxmlformats.org/officeDocument/2006/relationships/tags" Target="../tags/tag110.xml"/><Relationship Id="rId60" Type="http://schemas.openxmlformats.org/officeDocument/2006/relationships/tags" Target="../tags/tag109.xml"/><Relationship Id="rId6" Type="http://schemas.openxmlformats.org/officeDocument/2006/relationships/tags" Target="../tags/tag66.xml"/><Relationship Id="rId59" Type="http://schemas.openxmlformats.org/officeDocument/2006/relationships/tags" Target="../tags/tag108.xml"/><Relationship Id="rId58" Type="http://schemas.openxmlformats.org/officeDocument/2006/relationships/tags" Target="../tags/tag107.xml"/><Relationship Id="rId57" Type="http://schemas.openxmlformats.org/officeDocument/2006/relationships/tags" Target="../tags/tag106.xml"/><Relationship Id="rId56" Type="http://schemas.openxmlformats.org/officeDocument/2006/relationships/tags" Target="../tags/tag105.xml"/><Relationship Id="rId55" Type="http://schemas.openxmlformats.org/officeDocument/2006/relationships/tags" Target="../tags/tag104.xml"/><Relationship Id="rId54" Type="http://schemas.openxmlformats.org/officeDocument/2006/relationships/tags" Target="../tags/tag103.xml"/><Relationship Id="rId53" Type="http://schemas.openxmlformats.org/officeDocument/2006/relationships/tags" Target="../tags/tag102.xml"/><Relationship Id="rId52" Type="http://schemas.openxmlformats.org/officeDocument/2006/relationships/tags" Target="../tags/tag101.xml"/><Relationship Id="rId51" Type="http://schemas.openxmlformats.org/officeDocument/2006/relationships/image" Target="../media/image13.svg"/><Relationship Id="rId50" Type="http://schemas.openxmlformats.org/officeDocument/2006/relationships/image" Target="../media/image12.png"/><Relationship Id="rId5" Type="http://schemas.openxmlformats.org/officeDocument/2006/relationships/image" Target="../media/image2.png"/><Relationship Id="rId49" Type="http://schemas.openxmlformats.org/officeDocument/2006/relationships/tags" Target="../tags/tag100.xml"/><Relationship Id="rId48" Type="http://schemas.openxmlformats.org/officeDocument/2006/relationships/image" Target="../media/image11.svg"/><Relationship Id="rId47" Type="http://schemas.openxmlformats.org/officeDocument/2006/relationships/image" Target="../media/image10.png"/><Relationship Id="rId46" Type="http://schemas.openxmlformats.org/officeDocument/2006/relationships/tags" Target="../tags/tag99.xml"/><Relationship Id="rId45" Type="http://schemas.openxmlformats.org/officeDocument/2006/relationships/tags" Target="../tags/tag98.xml"/><Relationship Id="rId44" Type="http://schemas.openxmlformats.org/officeDocument/2006/relationships/tags" Target="../tags/tag97.xml"/><Relationship Id="rId43" Type="http://schemas.openxmlformats.org/officeDocument/2006/relationships/tags" Target="../tags/tag96.xml"/><Relationship Id="rId42" Type="http://schemas.openxmlformats.org/officeDocument/2006/relationships/tags" Target="../tags/tag95.xml"/><Relationship Id="rId41" Type="http://schemas.openxmlformats.org/officeDocument/2006/relationships/tags" Target="../tags/tag94.xml"/><Relationship Id="rId40" Type="http://schemas.openxmlformats.org/officeDocument/2006/relationships/tags" Target="../tags/tag93.xml"/><Relationship Id="rId4" Type="http://schemas.openxmlformats.org/officeDocument/2006/relationships/tags" Target="../tags/tag65.xml"/><Relationship Id="rId39" Type="http://schemas.openxmlformats.org/officeDocument/2006/relationships/tags" Target="../tags/tag92.xml"/><Relationship Id="rId38" Type="http://schemas.openxmlformats.org/officeDocument/2006/relationships/tags" Target="../tags/tag91.xml"/><Relationship Id="rId37" Type="http://schemas.openxmlformats.org/officeDocument/2006/relationships/tags" Target="../tags/tag90.xml"/><Relationship Id="rId36" Type="http://schemas.openxmlformats.org/officeDocument/2006/relationships/tags" Target="../tags/tag89.xml"/><Relationship Id="rId35" Type="http://schemas.openxmlformats.org/officeDocument/2006/relationships/tags" Target="../tags/tag88.xml"/><Relationship Id="rId34" Type="http://schemas.openxmlformats.org/officeDocument/2006/relationships/image" Target="../media/image9.svg"/><Relationship Id="rId33" Type="http://schemas.openxmlformats.org/officeDocument/2006/relationships/image" Target="../media/image8.png"/><Relationship Id="rId32" Type="http://schemas.openxmlformats.org/officeDocument/2006/relationships/tags" Target="../tags/tag87.xml"/><Relationship Id="rId31" Type="http://schemas.openxmlformats.org/officeDocument/2006/relationships/tags" Target="../tags/tag86.xml"/><Relationship Id="rId30" Type="http://schemas.openxmlformats.org/officeDocument/2006/relationships/tags" Target="../tags/tag85.xml"/><Relationship Id="rId3" Type="http://schemas.openxmlformats.org/officeDocument/2006/relationships/tags" Target="../tags/tag64.xml"/><Relationship Id="rId29" Type="http://schemas.openxmlformats.org/officeDocument/2006/relationships/image" Target="../media/image7.svg"/><Relationship Id="rId28" Type="http://schemas.openxmlformats.org/officeDocument/2006/relationships/image" Target="../media/image6.png"/><Relationship Id="rId27" Type="http://schemas.openxmlformats.org/officeDocument/2006/relationships/tags" Target="../tags/tag84.xml"/><Relationship Id="rId26" Type="http://schemas.openxmlformats.org/officeDocument/2006/relationships/image" Target="../media/image5.svg"/><Relationship Id="rId25" Type="http://schemas.openxmlformats.org/officeDocument/2006/relationships/image" Target="../media/image4.png"/><Relationship Id="rId24" Type="http://schemas.openxmlformats.org/officeDocument/2006/relationships/tags" Target="../tags/tag83.xml"/><Relationship Id="rId23" Type="http://schemas.openxmlformats.org/officeDocument/2006/relationships/tags" Target="../tags/tag82.xml"/><Relationship Id="rId22" Type="http://schemas.openxmlformats.org/officeDocument/2006/relationships/tags" Target="../tags/tag81.xml"/><Relationship Id="rId21" Type="http://schemas.openxmlformats.org/officeDocument/2006/relationships/tags" Target="../tags/tag80.xml"/><Relationship Id="rId20" Type="http://schemas.openxmlformats.org/officeDocument/2006/relationships/tags" Target="../tags/tag79.xml"/><Relationship Id="rId2" Type="http://schemas.openxmlformats.org/officeDocument/2006/relationships/image" Target="../media/image1.jpeg"/><Relationship Id="rId19" Type="http://schemas.openxmlformats.org/officeDocument/2006/relationships/tags" Target="../tags/tag78.xml"/><Relationship Id="rId18" Type="http://schemas.openxmlformats.org/officeDocument/2006/relationships/tags" Target="../tags/tag77.xml"/><Relationship Id="rId17" Type="http://schemas.openxmlformats.org/officeDocument/2006/relationships/tags" Target="../tags/tag76.xml"/><Relationship Id="rId16" Type="http://schemas.openxmlformats.org/officeDocument/2006/relationships/tags" Target="../tags/tag75.xml"/><Relationship Id="rId15" Type="http://schemas.openxmlformats.org/officeDocument/2006/relationships/tags" Target="../tags/tag74.xml"/><Relationship Id="rId14" Type="http://schemas.openxmlformats.org/officeDocument/2006/relationships/tags" Target="../tags/tag73.xml"/><Relationship Id="rId13" Type="http://schemas.openxmlformats.org/officeDocument/2006/relationships/tags" Target="../tags/tag72.xml"/><Relationship Id="rId12" Type="http://schemas.openxmlformats.org/officeDocument/2006/relationships/tags" Target="../tags/tag71.xml"/><Relationship Id="rId11" Type="http://schemas.openxmlformats.org/officeDocument/2006/relationships/image" Target="../media/image3.png"/><Relationship Id="rId10" Type="http://schemas.openxmlformats.org/officeDocument/2006/relationships/tags" Target="../tags/tag70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47.xml"/><Relationship Id="rId8" Type="http://schemas.openxmlformats.org/officeDocument/2006/relationships/tags" Target="../tags/tag146.xml"/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7" Type="http://schemas.openxmlformats.org/officeDocument/2006/relationships/slideLayout" Target="../slideLayouts/slideLayout2.xml"/><Relationship Id="rId56" Type="http://schemas.openxmlformats.org/officeDocument/2006/relationships/tags" Target="../tags/tag190.xml"/><Relationship Id="rId55" Type="http://schemas.openxmlformats.org/officeDocument/2006/relationships/tags" Target="../tags/tag189.xml"/><Relationship Id="rId54" Type="http://schemas.openxmlformats.org/officeDocument/2006/relationships/tags" Target="../tags/tag188.xml"/><Relationship Id="rId53" Type="http://schemas.openxmlformats.org/officeDocument/2006/relationships/tags" Target="../tags/tag187.xml"/><Relationship Id="rId52" Type="http://schemas.openxmlformats.org/officeDocument/2006/relationships/tags" Target="../tags/tag186.xml"/><Relationship Id="rId51" Type="http://schemas.openxmlformats.org/officeDocument/2006/relationships/tags" Target="../tags/tag185.xml"/><Relationship Id="rId50" Type="http://schemas.openxmlformats.org/officeDocument/2006/relationships/tags" Target="../tags/tag184.xml"/><Relationship Id="rId5" Type="http://schemas.openxmlformats.org/officeDocument/2006/relationships/tags" Target="../tags/tag143.xml"/><Relationship Id="rId49" Type="http://schemas.openxmlformats.org/officeDocument/2006/relationships/tags" Target="../tags/tag183.xml"/><Relationship Id="rId48" Type="http://schemas.openxmlformats.org/officeDocument/2006/relationships/tags" Target="../tags/tag182.xml"/><Relationship Id="rId47" Type="http://schemas.openxmlformats.org/officeDocument/2006/relationships/tags" Target="../tags/tag181.xml"/><Relationship Id="rId46" Type="http://schemas.openxmlformats.org/officeDocument/2006/relationships/image" Target="../media/image20.svg"/><Relationship Id="rId45" Type="http://schemas.openxmlformats.org/officeDocument/2006/relationships/image" Target="../media/image19.png"/><Relationship Id="rId44" Type="http://schemas.openxmlformats.org/officeDocument/2006/relationships/tags" Target="../tags/tag180.xml"/><Relationship Id="rId43" Type="http://schemas.openxmlformats.org/officeDocument/2006/relationships/tags" Target="../tags/tag179.xml"/><Relationship Id="rId42" Type="http://schemas.openxmlformats.org/officeDocument/2006/relationships/tags" Target="../tags/tag178.xml"/><Relationship Id="rId41" Type="http://schemas.openxmlformats.org/officeDocument/2006/relationships/tags" Target="../tags/tag177.xml"/><Relationship Id="rId40" Type="http://schemas.openxmlformats.org/officeDocument/2006/relationships/tags" Target="../tags/tag176.xml"/><Relationship Id="rId4" Type="http://schemas.openxmlformats.org/officeDocument/2006/relationships/image" Target="../media/image1.jpeg"/><Relationship Id="rId39" Type="http://schemas.openxmlformats.org/officeDocument/2006/relationships/tags" Target="../tags/tag175.xml"/><Relationship Id="rId38" Type="http://schemas.openxmlformats.org/officeDocument/2006/relationships/tags" Target="../tags/tag174.xml"/><Relationship Id="rId37" Type="http://schemas.openxmlformats.org/officeDocument/2006/relationships/tags" Target="../tags/tag173.xml"/><Relationship Id="rId36" Type="http://schemas.openxmlformats.org/officeDocument/2006/relationships/tags" Target="../tags/tag172.xml"/><Relationship Id="rId35" Type="http://schemas.openxmlformats.org/officeDocument/2006/relationships/tags" Target="../tags/tag171.xml"/><Relationship Id="rId34" Type="http://schemas.openxmlformats.org/officeDocument/2006/relationships/tags" Target="../tags/tag170.xml"/><Relationship Id="rId33" Type="http://schemas.openxmlformats.org/officeDocument/2006/relationships/tags" Target="../tags/tag169.xml"/><Relationship Id="rId32" Type="http://schemas.openxmlformats.org/officeDocument/2006/relationships/tags" Target="../tags/tag168.xml"/><Relationship Id="rId31" Type="http://schemas.openxmlformats.org/officeDocument/2006/relationships/tags" Target="../tags/tag167.xml"/><Relationship Id="rId30" Type="http://schemas.openxmlformats.org/officeDocument/2006/relationships/tags" Target="../tags/tag166.xml"/><Relationship Id="rId3" Type="http://schemas.openxmlformats.org/officeDocument/2006/relationships/tags" Target="../tags/tag142.xml"/><Relationship Id="rId29" Type="http://schemas.openxmlformats.org/officeDocument/2006/relationships/tags" Target="../tags/tag165.xml"/><Relationship Id="rId28" Type="http://schemas.openxmlformats.org/officeDocument/2006/relationships/tags" Target="../tags/tag164.xml"/><Relationship Id="rId27" Type="http://schemas.openxmlformats.org/officeDocument/2006/relationships/tags" Target="../tags/tag163.xml"/><Relationship Id="rId26" Type="http://schemas.openxmlformats.org/officeDocument/2006/relationships/tags" Target="../tags/tag162.xml"/><Relationship Id="rId25" Type="http://schemas.openxmlformats.org/officeDocument/2006/relationships/tags" Target="../tags/tag161.xml"/><Relationship Id="rId24" Type="http://schemas.openxmlformats.org/officeDocument/2006/relationships/tags" Target="../tags/tag160.xml"/><Relationship Id="rId23" Type="http://schemas.openxmlformats.org/officeDocument/2006/relationships/tags" Target="../tags/tag159.xml"/><Relationship Id="rId22" Type="http://schemas.openxmlformats.org/officeDocument/2006/relationships/tags" Target="../tags/tag158.xml"/><Relationship Id="rId21" Type="http://schemas.openxmlformats.org/officeDocument/2006/relationships/tags" Target="../tags/tag157.xml"/><Relationship Id="rId20" Type="http://schemas.openxmlformats.org/officeDocument/2006/relationships/tags" Target="../tags/tag156.xml"/><Relationship Id="rId2" Type="http://schemas.openxmlformats.org/officeDocument/2006/relationships/tags" Target="../tags/tag141.xml"/><Relationship Id="rId19" Type="http://schemas.openxmlformats.org/officeDocument/2006/relationships/tags" Target="../tags/tag155.xml"/><Relationship Id="rId18" Type="http://schemas.openxmlformats.org/officeDocument/2006/relationships/image" Target="../media/image2.png"/><Relationship Id="rId17" Type="http://schemas.openxmlformats.org/officeDocument/2006/relationships/tags" Target="../tags/tag154.xml"/><Relationship Id="rId16" Type="http://schemas.openxmlformats.org/officeDocument/2006/relationships/tags" Target="../tags/tag153.xml"/><Relationship Id="rId15" Type="http://schemas.openxmlformats.org/officeDocument/2006/relationships/tags" Target="../tags/tag152.xml"/><Relationship Id="rId14" Type="http://schemas.openxmlformats.org/officeDocument/2006/relationships/tags" Target="../tags/tag151.xml"/><Relationship Id="rId13" Type="http://schemas.openxmlformats.org/officeDocument/2006/relationships/tags" Target="../tags/tag150.xml"/><Relationship Id="rId12" Type="http://schemas.openxmlformats.org/officeDocument/2006/relationships/tags" Target="../tags/tag149.xml"/><Relationship Id="rId11" Type="http://schemas.openxmlformats.org/officeDocument/2006/relationships/image" Target="../media/image18.png"/><Relationship Id="rId10" Type="http://schemas.openxmlformats.org/officeDocument/2006/relationships/tags" Target="../tags/tag148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284605" y="400685"/>
            <a:ext cx="9799320" cy="658495"/>
          </a:xfrm>
        </p:spPr>
        <p:txBody>
          <a:bodyPr>
            <a:noAutofit/>
          </a:bodyPr>
          <a:p>
            <a:r>
              <a:rPr lang="en-US" altLang="zh-CN" sz="2400"/>
              <a:t>2023</a:t>
            </a:r>
            <a:r>
              <a:rPr lang="zh-CN" altLang="en-US" sz="2400"/>
              <a:t>年秋季学期返（入）校（西区）交通疏导图</a:t>
            </a:r>
            <a:endParaRPr lang="zh-CN" altLang="en-US" sz="2400"/>
          </a:p>
        </p:txBody>
      </p:sp>
      <p:pic>
        <p:nvPicPr>
          <p:cNvPr id="100" name="图片 99"/>
          <p:cNvPicPr/>
          <p:nvPr/>
        </p:nvPicPr>
        <p:blipFill>
          <a:blip r:embed="rId2"/>
          <a:srcRect l="19885" t="18208" r="21035" b="20475"/>
          <a:stretch>
            <a:fillRect/>
          </a:stretch>
        </p:blipFill>
        <p:spPr>
          <a:xfrm>
            <a:off x="569595" y="197485"/>
            <a:ext cx="913130" cy="10648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10725785" y="2505710"/>
            <a:ext cx="444500" cy="561340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 b="1"/>
              <a:t>门岗</a:t>
            </a:r>
            <a:endParaRPr lang="zh-CN" altLang="en-US" sz="1000" b="1"/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10724515" y="4125595"/>
            <a:ext cx="445135" cy="561340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 b="1"/>
              <a:t>门岗</a:t>
            </a:r>
            <a:endParaRPr lang="zh-CN" altLang="en-US" sz="1000" b="1"/>
          </a:p>
        </p:txBody>
      </p:sp>
      <p:cxnSp>
        <p:nvCxnSpPr>
          <p:cNvPr id="8" name="直接连接符 7"/>
          <p:cNvCxnSpPr/>
          <p:nvPr/>
        </p:nvCxnSpPr>
        <p:spPr>
          <a:xfrm>
            <a:off x="11591925" y="223520"/>
            <a:ext cx="0" cy="6580505"/>
          </a:xfrm>
          <a:prstGeom prst="line">
            <a:avLst/>
          </a:prstGeom>
          <a:ln w="28575" cmpd="dbl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1590020" y="499745"/>
            <a:ext cx="394335" cy="21812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b="1"/>
              <a:t>新</a:t>
            </a:r>
            <a:endParaRPr lang="zh-CN" altLang="en-US" b="1"/>
          </a:p>
          <a:p>
            <a:endParaRPr lang="zh-CN" altLang="en-US" b="1"/>
          </a:p>
          <a:p>
            <a:r>
              <a:rPr lang="zh-CN" altLang="en-US" b="1"/>
              <a:t>城</a:t>
            </a:r>
            <a:endParaRPr lang="zh-CN" altLang="en-US" b="1"/>
          </a:p>
          <a:p>
            <a:endParaRPr lang="zh-CN" altLang="en-US" b="1"/>
          </a:p>
          <a:p>
            <a:r>
              <a:rPr lang="zh-CN" altLang="en-US" b="1"/>
              <a:t>大</a:t>
            </a:r>
            <a:endParaRPr lang="zh-CN" altLang="en-US" b="1"/>
          </a:p>
          <a:p>
            <a:endParaRPr lang="zh-CN" altLang="en-US" b="1"/>
          </a:p>
          <a:p>
            <a:r>
              <a:rPr lang="zh-CN" altLang="en-US" b="1"/>
              <a:t>街</a:t>
            </a:r>
            <a:endParaRPr lang="zh-CN" altLang="en-US" b="1"/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11590020" y="4401820"/>
            <a:ext cx="394335" cy="21812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b="1"/>
              <a:t>新</a:t>
            </a:r>
            <a:endParaRPr lang="zh-CN" altLang="en-US" b="1"/>
          </a:p>
          <a:p>
            <a:endParaRPr lang="zh-CN" altLang="en-US" b="1"/>
          </a:p>
          <a:p>
            <a:r>
              <a:rPr lang="zh-CN" altLang="en-US" b="1"/>
              <a:t>城</a:t>
            </a:r>
            <a:endParaRPr lang="zh-CN" altLang="en-US" b="1"/>
          </a:p>
          <a:p>
            <a:endParaRPr lang="zh-CN" altLang="en-US" b="1"/>
          </a:p>
          <a:p>
            <a:r>
              <a:rPr lang="zh-CN" altLang="en-US" b="1"/>
              <a:t>大</a:t>
            </a:r>
            <a:endParaRPr lang="zh-CN" altLang="en-US" b="1"/>
          </a:p>
          <a:p>
            <a:endParaRPr lang="zh-CN" altLang="en-US" b="1"/>
          </a:p>
          <a:p>
            <a:r>
              <a:rPr lang="zh-CN" altLang="en-US" b="1"/>
              <a:t>街</a:t>
            </a:r>
            <a:endParaRPr lang="zh-CN" altLang="en-US" b="1"/>
          </a:p>
        </p:txBody>
      </p:sp>
      <p:sp>
        <p:nvSpPr>
          <p:cNvPr id="12" name="矩形 11"/>
          <p:cNvSpPr/>
          <p:nvPr/>
        </p:nvSpPr>
        <p:spPr>
          <a:xfrm>
            <a:off x="8149590" y="2496820"/>
            <a:ext cx="513715" cy="21697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图</a:t>
            </a:r>
            <a:endParaRPr lang="zh-CN" altLang="en-US" sz="1200" b="1">
              <a:solidFill>
                <a:schemeClr val="tx1"/>
              </a:solidFill>
            </a:endParaRPr>
          </a:p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书</a:t>
            </a:r>
            <a:endParaRPr lang="zh-CN" altLang="en-US" sz="1200" b="1">
              <a:solidFill>
                <a:schemeClr val="tx1"/>
              </a:solidFill>
            </a:endParaRPr>
          </a:p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馆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039225" y="2505710"/>
            <a:ext cx="1136015" cy="2181225"/>
          </a:xfrm>
          <a:prstGeom prst="rect">
            <a:avLst/>
          </a:prstGeom>
          <a:blipFill>
            <a:blip r:embed="rId5"/>
          </a:blipFill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>
                <a:solidFill>
                  <a:srgbClr val="FF0000"/>
                </a:solidFill>
              </a:rPr>
              <a:t>新</a:t>
            </a:r>
            <a:endParaRPr lang="zh-CN" altLang="en-US" sz="1400" b="1">
              <a:solidFill>
                <a:srgbClr val="FF0000"/>
              </a:solidFill>
            </a:endParaRPr>
          </a:p>
          <a:p>
            <a:pPr algn="ctr"/>
            <a:r>
              <a:rPr lang="zh-CN" altLang="en-US" sz="1400" b="1">
                <a:solidFill>
                  <a:srgbClr val="FF0000"/>
                </a:solidFill>
              </a:rPr>
              <a:t>生</a:t>
            </a:r>
            <a:endParaRPr lang="zh-CN" altLang="en-US" sz="1400" b="1">
              <a:solidFill>
                <a:srgbClr val="FF0000"/>
              </a:solidFill>
            </a:endParaRPr>
          </a:p>
          <a:p>
            <a:pPr algn="ctr"/>
            <a:r>
              <a:rPr lang="zh-CN" altLang="en-US" sz="1400" b="1">
                <a:solidFill>
                  <a:srgbClr val="FF0000"/>
                </a:solidFill>
              </a:rPr>
              <a:t>报</a:t>
            </a:r>
            <a:endParaRPr lang="zh-CN" altLang="en-US" sz="1400" b="1">
              <a:solidFill>
                <a:srgbClr val="FF0000"/>
              </a:solidFill>
            </a:endParaRPr>
          </a:p>
          <a:p>
            <a:pPr algn="ctr"/>
            <a:r>
              <a:rPr lang="zh-CN" altLang="en-US" sz="1400" b="1">
                <a:solidFill>
                  <a:srgbClr val="FF0000"/>
                </a:solidFill>
              </a:rPr>
              <a:t>到</a:t>
            </a:r>
            <a:endParaRPr lang="zh-CN" altLang="en-US" sz="1400" b="1">
              <a:solidFill>
                <a:srgbClr val="FF0000"/>
              </a:solidFill>
            </a:endParaRPr>
          </a:p>
          <a:p>
            <a:pPr algn="ctr"/>
            <a:r>
              <a:rPr lang="zh-CN" altLang="en-US" sz="1400" b="1">
                <a:solidFill>
                  <a:srgbClr val="FF0000"/>
                </a:solidFill>
              </a:rPr>
              <a:t>现</a:t>
            </a:r>
            <a:endParaRPr lang="zh-CN" altLang="en-US" sz="1400" b="1">
              <a:solidFill>
                <a:srgbClr val="FF0000"/>
              </a:solidFill>
            </a:endParaRPr>
          </a:p>
          <a:p>
            <a:pPr algn="ctr"/>
            <a:r>
              <a:rPr lang="zh-CN" altLang="en-US" sz="1400" b="1">
                <a:solidFill>
                  <a:srgbClr val="FF0000"/>
                </a:solidFill>
              </a:rPr>
              <a:t>场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663305" y="2450465"/>
            <a:ext cx="368935" cy="23139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rgbClr val="FF0000"/>
                </a:solidFill>
              </a:rPr>
              <a:t>通道</a:t>
            </a:r>
            <a:endParaRPr lang="zh-CN" altLang="en-US" sz="1200" b="1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55905" y="4766945"/>
            <a:ext cx="9982200" cy="4184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矩形 15"/>
          <p:cNvSpPr/>
          <p:nvPr>
            <p:custDataLst>
              <p:tags r:id="rId6"/>
            </p:custDataLst>
          </p:nvPr>
        </p:nvSpPr>
        <p:spPr>
          <a:xfrm>
            <a:off x="4495165" y="2032000"/>
            <a:ext cx="5742940" cy="4184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0238105" y="2022475"/>
            <a:ext cx="422910" cy="32505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017125" y="1031875"/>
            <a:ext cx="418465" cy="10077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0422255" y="1336040"/>
            <a:ext cx="1028065" cy="161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1021060" y="927735"/>
            <a:ext cx="352425" cy="365125"/>
          </a:xfrm>
          <a:prstGeom prst="rect">
            <a:avLst/>
          </a:prstGeom>
          <a:gradFill>
            <a:gsLst>
              <a:gs pos="0">
                <a:srgbClr val="012D86"/>
              </a:gs>
              <a:gs pos="100000">
                <a:srgbClr val="0E2557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 b="1">
                <a:solidFill>
                  <a:schemeClr val="bg2"/>
                </a:solidFill>
              </a:rPr>
              <a:t>侧门</a:t>
            </a:r>
            <a:endParaRPr lang="zh-CN" altLang="en-US" sz="1000" b="1">
              <a:solidFill>
                <a:schemeClr val="bg2"/>
              </a:solidFill>
            </a:endParaRPr>
          </a:p>
        </p:txBody>
      </p:sp>
      <p:sp>
        <p:nvSpPr>
          <p:cNvPr id="23" name="空心弧 22"/>
          <p:cNvSpPr/>
          <p:nvPr/>
        </p:nvSpPr>
        <p:spPr>
          <a:xfrm>
            <a:off x="10563860" y="2005330"/>
            <a:ext cx="1113790" cy="800735"/>
          </a:xfrm>
          <a:prstGeom prst="blockArc">
            <a:avLst/>
          </a:prstGeom>
          <a:pattFill prst="dkVert">
            <a:fgClr>
              <a:srgbClr val="6096E6"/>
            </a:fgClr>
            <a:bgClr>
              <a:srgbClr val="FFFFFF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>
                <a:solidFill>
                  <a:schemeClr val="tx1"/>
                </a:solidFill>
              </a:rPr>
              <a:t>天桥</a:t>
            </a:r>
            <a:endParaRPr lang="zh-CN" altLang="en-US" sz="1400" b="1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664450" y="2499360"/>
            <a:ext cx="485140" cy="5200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西二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25" name="矩形 24"/>
          <p:cNvSpPr/>
          <p:nvPr>
            <p:custDataLst>
              <p:tags r:id="rId7"/>
            </p:custDataLst>
          </p:nvPr>
        </p:nvSpPr>
        <p:spPr>
          <a:xfrm>
            <a:off x="7664450" y="4131945"/>
            <a:ext cx="485140" cy="5340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西四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287895" y="2448560"/>
            <a:ext cx="323215" cy="2348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038215" y="4255770"/>
            <a:ext cx="1188720" cy="4375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西五教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816725" y="3646805"/>
            <a:ext cx="410210" cy="6280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矩形 29"/>
          <p:cNvSpPr/>
          <p:nvPr>
            <p:custDataLst>
              <p:tags r:id="rId8"/>
            </p:custDataLst>
          </p:nvPr>
        </p:nvSpPr>
        <p:spPr>
          <a:xfrm>
            <a:off x="9549765" y="1031875"/>
            <a:ext cx="410210" cy="523875"/>
          </a:xfrm>
          <a:prstGeom prst="rect">
            <a:avLst/>
          </a:prstGeom>
          <a:solidFill>
            <a:srgbClr val="BFD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矩形 30"/>
          <p:cNvSpPr/>
          <p:nvPr>
            <p:custDataLst>
              <p:tags r:id="rId9"/>
            </p:custDataLst>
          </p:nvPr>
        </p:nvSpPr>
        <p:spPr>
          <a:xfrm>
            <a:off x="8771255" y="1545590"/>
            <a:ext cx="1188720" cy="437515"/>
          </a:xfrm>
          <a:prstGeom prst="rect">
            <a:avLst/>
          </a:prstGeom>
          <a:solidFill>
            <a:srgbClr val="BFD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西一教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32" name="矩形 31"/>
          <p:cNvSpPr/>
          <p:nvPr>
            <p:custDataLst>
              <p:tags r:id="rId10"/>
            </p:custDataLst>
          </p:nvPr>
        </p:nvSpPr>
        <p:spPr>
          <a:xfrm>
            <a:off x="5467985" y="2502535"/>
            <a:ext cx="1682750" cy="4375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理工楼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287780" y="1083310"/>
            <a:ext cx="7356475" cy="880110"/>
          </a:xfrm>
          <a:prstGeom prst="rect">
            <a:avLst/>
          </a:prstGeom>
          <a:blipFill>
            <a:blip r:embed="rId11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/>
              <a:t>福</a:t>
            </a:r>
            <a:r>
              <a:rPr lang="en-US" altLang="zh-CN" b="1"/>
              <a:t>  </a:t>
            </a:r>
            <a:r>
              <a:rPr lang="zh-CN" altLang="en-US" b="1"/>
              <a:t>祉</a:t>
            </a:r>
            <a:r>
              <a:rPr lang="en-US" altLang="zh-CN" b="1"/>
              <a:t>  </a:t>
            </a:r>
            <a:r>
              <a:rPr lang="zh-CN" altLang="en-US" b="1"/>
              <a:t>园</a:t>
            </a:r>
            <a:endParaRPr lang="zh-CN" altLang="en-US" b="1"/>
          </a:p>
        </p:txBody>
      </p:sp>
      <p:sp>
        <p:nvSpPr>
          <p:cNvPr id="34" name="矩形 33"/>
          <p:cNvSpPr/>
          <p:nvPr/>
        </p:nvSpPr>
        <p:spPr>
          <a:xfrm>
            <a:off x="8225155" y="5232400"/>
            <a:ext cx="1102995" cy="10833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>
                <a:solidFill>
                  <a:schemeClr val="tx1"/>
                </a:solidFill>
              </a:rPr>
              <a:t>综合楼</a:t>
            </a:r>
            <a:endParaRPr lang="zh-CN" altLang="en-US" sz="1400" b="1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627495" y="5259070"/>
            <a:ext cx="318135" cy="4851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6" name="矩形 35"/>
          <p:cNvSpPr/>
          <p:nvPr>
            <p:custDataLst>
              <p:tags r:id="rId12"/>
            </p:custDataLst>
          </p:nvPr>
        </p:nvSpPr>
        <p:spPr>
          <a:xfrm>
            <a:off x="7559675" y="5259070"/>
            <a:ext cx="323215" cy="4851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6628130" y="5677535"/>
            <a:ext cx="1254760" cy="3009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 b="1">
                <a:solidFill>
                  <a:schemeClr val="tx1"/>
                </a:solidFill>
              </a:rPr>
              <a:t>3</a:t>
            </a:r>
            <a:r>
              <a:rPr lang="zh-CN" altLang="en-US" sz="1200" b="1">
                <a:solidFill>
                  <a:schemeClr val="tx1"/>
                </a:solidFill>
              </a:rPr>
              <a:t>公寓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916545" y="5178425"/>
            <a:ext cx="266700" cy="11379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矩形 38"/>
          <p:cNvSpPr/>
          <p:nvPr>
            <p:custDataLst>
              <p:tags r:id="rId13"/>
            </p:custDataLst>
          </p:nvPr>
        </p:nvSpPr>
        <p:spPr>
          <a:xfrm>
            <a:off x="4907280" y="5270500"/>
            <a:ext cx="318135" cy="4851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矩形 39"/>
          <p:cNvSpPr/>
          <p:nvPr>
            <p:custDataLst>
              <p:tags r:id="rId14"/>
            </p:custDataLst>
          </p:nvPr>
        </p:nvSpPr>
        <p:spPr>
          <a:xfrm>
            <a:off x="5922010" y="5270500"/>
            <a:ext cx="323215" cy="4851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1" name="矩形 40"/>
          <p:cNvSpPr/>
          <p:nvPr>
            <p:custDataLst>
              <p:tags r:id="rId15"/>
            </p:custDataLst>
          </p:nvPr>
        </p:nvSpPr>
        <p:spPr>
          <a:xfrm>
            <a:off x="4907280" y="5726430"/>
            <a:ext cx="1330325" cy="3009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 b="1">
                <a:solidFill>
                  <a:schemeClr val="tx1"/>
                </a:solidFill>
              </a:rPr>
              <a:t>2</a:t>
            </a:r>
            <a:r>
              <a:rPr lang="zh-CN" altLang="en-US" sz="1200" b="1">
                <a:solidFill>
                  <a:schemeClr val="tx1"/>
                </a:solidFill>
              </a:rPr>
              <a:t>公寓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>
            <p:custDataLst>
              <p:tags r:id="rId16"/>
            </p:custDataLst>
          </p:nvPr>
        </p:nvSpPr>
        <p:spPr>
          <a:xfrm>
            <a:off x="6260465" y="5115560"/>
            <a:ext cx="331470" cy="11849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矩形 42"/>
          <p:cNvSpPr/>
          <p:nvPr>
            <p:custDataLst>
              <p:tags r:id="rId17"/>
            </p:custDataLst>
          </p:nvPr>
        </p:nvSpPr>
        <p:spPr>
          <a:xfrm>
            <a:off x="4114800" y="5670550"/>
            <a:ext cx="318135" cy="4851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矩形 43"/>
          <p:cNvSpPr/>
          <p:nvPr>
            <p:custDataLst>
              <p:tags r:id="rId18"/>
            </p:custDataLst>
          </p:nvPr>
        </p:nvSpPr>
        <p:spPr>
          <a:xfrm>
            <a:off x="3434715" y="6155690"/>
            <a:ext cx="998220" cy="3009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 b="1">
                <a:solidFill>
                  <a:schemeClr val="tx1"/>
                </a:solidFill>
              </a:rPr>
              <a:t>1</a:t>
            </a:r>
            <a:r>
              <a:rPr lang="zh-CN" altLang="en-US" sz="1200" b="1">
                <a:solidFill>
                  <a:schemeClr val="tx1"/>
                </a:solidFill>
              </a:rPr>
              <a:t>公寓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878070" y="2515235"/>
            <a:ext cx="536575" cy="1882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实</a:t>
            </a:r>
            <a:endParaRPr lang="zh-CN" altLang="en-US" sz="1200" b="1">
              <a:solidFill>
                <a:schemeClr val="tx1"/>
              </a:solidFill>
            </a:endParaRPr>
          </a:p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验</a:t>
            </a:r>
            <a:endParaRPr lang="zh-CN" altLang="en-US" sz="1200" b="1">
              <a:solidFill>
                <a:schemeClr val="tx1"/>
              </a:solidFill>
            </a:endParaRPr>
          </a:p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楼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881880" y="4272915"/>
            <a:ext cx="1083945" cy="4108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8" name="矩形 47"/>
          <p:cNvSpPr/>
          <p:nvPr>
            <p:custDataLst>
              <p:tags r:id="rId19"/>
            </p:custDataLst>
          </p:nvPr>
        </p:nvSpPr>
        <p:spPr>
          <a:xfrm>
            <a:off x="4907280" y="6336030"/>
            <a:ext cx="998220" cy="4470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sz="1200" b="1">
                <a:solidFill>
                  <a:schemeClr val="tx1"/>
                </a:solidFill>
              </a:rPr>
              <a:t>会馆</a:t>
            </a:r>
            <a:endParaRPr lang="zh-CN" sz="1200" b="1">
              <a:solidFill>
                <a:schemeClr val="tx1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816725" y="6376670"/>
            <a:ext cx="1908175" cy="418465"/>
          </a:xfrm>
          <a:prstGeom prst="rect">
            <a:avLst/>
          </a:prstGeom>
          <a:blipFill>
            <a:blip r:embed="rId11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/>
              <a:t>树林</a:t>
            </a:r>
            <a:endParaRPr lang="zh-CN" altLang="en-US" sz="1200" b="1"/>
          </a:p>
        </p:txBody>
      </p:sp>
      <p:sp>
        <p:nvSpPr>
          <p:cNvPr id="50" name="矩形 49"/>
          <p:cNvSpPr/>
          <p:nvPr>
            <p:custDataLst>
              <p:tags r:id="rId20"/>
            </p:custDataLst>
          </p:nvPr>
        </p:nvSpPr>
        <p:spPr>
          <a:xfrm>
            <a:off x="4495165" y="2448560"/>
            <a:ext cx="342900" cy="42989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4801870" y="6036310"/>
            <a:ext cx="3119120" cy="2800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5956935" y="6309995"/>
            <a:ext cx="833120" cy="513080"/>
          </a:xfrm>
          <a:prstGeom prst="rect">
            <a:avLst/>
          </a:prstGeom>
          <a:solidFill>
            <a:srgbClr val="F0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chemeClr val="tx1"/>
                </a:solidFill>
              </a:rPr>
              <a:t>P</a:t>
            </a: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53" name="矩形 52"/>
          <p:cNvSpPr/>
          <p:nvPr>
            <p:custDataLst>
              <p:tags r:id="rId21"/>
            </p:custDataLst>
          </p:nvPr>
        </p:nvSpPr>
        <p:spPr>
          <a:xfrm>
            <a:off x="3291205" y="5465445"/>
            <a:ext cx="318135" cy="4851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4" name="矩形 53"/>
          <p:cNvSpPr/>
          <p:nvPr>
            <p:custDataLst>
              <p:tags r:id="rId22"/>
            </p:custDataLst>
          </p:nvPr>
        </p:nvSpPr>
        <p:spPr>
          <a:xfrm>
            <a:off x="3291205" y="5270500"/>
            <a:ext cx="1073785" cy="3009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 b="1">
                <a:solidFill>
                  <a:schemeClr val="tx1"/>
                </a:solidFill>
              </a:rPr>
              <a:t>5</a:t>
            </a:r>
            <a:r>
              <a:rPr lang="zh-CN" altLang="en-US" sz="1200" b="1">
                <a:solidFill>
                  <a:schemeClr val="tx1"/>
                </a:solidFill>
              </a:rPr>
              <a:t>公寓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55" name="矩形 54"/>
          <p:cNvSpPr/>
          <p:nvPr>
            <p:custDataLst>
              <p:tags r:id="rId23"/>
            </p:custDataLst>
          </p:nvPr>
        </p:nvSpPr>
        <p:spPr>
          <a:xfrm>
            <a:off x="3291205" y="4275455"/>
            <a:ext cx="1141730" cy="42735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 b="1">
                <a:solidFill>
                  <a:schemeClr val="tx1"/>
                </a:solidFill>
              </a:rPr>
              <a:t>6</a:t>
            </a:r>
            <a:r>
              <a:rPr lang="zh-CN" altLang="en-US" sz="1200" b="1">
                <a:solidFill>
                  <a:schemeClr val="tx1"/>
                </a:solidFill>
              </a:rPr>
              <a:t>公寓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56" name="圆角矩形 55"/>
          <p:cNvSpPr/>
          <p:nvPr/>
        </p:nvSpPr>
        <p:spPr>
          <a:xfrm rot="1800000">
            <a:off x="666750" y="2114550"/>
            <a:ext cx="1127760" cy="1951355"/>
          </a:xfrm>
          <a:prstGeom prst="roundRect">
            <a:avLst/>
          </a:prstGeom>
          <a:solidFill>
            <a:srgbClr val="20B3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体育场</a:t>
            </a:r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 rot="1740000">
            <a:off x="1812925" y="2590800"/>
            <a:ext cx="389890" cy="1612900"/>
          </a:xfrm>
          <a:prstGeom prst="rect">
            <a:avLst/>
          </a:prstGeom>
          <a:solidFill>
            <a:srgbClr val="BFD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车库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 rot="1680000">
            <a:off x="2257425" y="2977515"/>
            <a:ext cx="1260475" cy="1344295"/>
          </a:xfrm>
          <a:prstGeom prst="rect">
            <a:avLst/>
          </a:prstGeom>
          <a:solidFill>
            <a:srgbClr val="F0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rgbClr val="FF0000"/>
                </a:solidFill>
              </a:rPr>
              <a:t>家长备用停车场</a:t>
            </a:r>
            <a:endParaRPr lang="zh-CN" altLang="en-US" sz="1200" b="1">
              <a:solidFill>
                <a:srgbClr val="FF0000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719070" y="5168900"/>
            <a:ext cx="523240" cy="14141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626745" y="5271135"/>
            <a:ext cx="2025650" cy="1185545"/>
          </a:xfrm>
          <a:prstGeom prst="rect">
            <a:avLst/>
          </a:prstGeom>
          <a:solidFill>
            <a:srgbClr val="F0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rgbClr val="FF0000"/>
                </a:solidFill>
              </a:rPr>
              <a:t>篮球场</a:t>
            </a:r>
            <a:endParaRPr lang="zh-CN" altLang="en-US" sz="1200" b="1">
              <a:solidFill>
                <a:srgbClr val="FF0000"/>
              </a:solidFill>
            </a:endParaRPr>
          </a:p>
          <a:p>
            <a:pPr algn="ctr"/>
            <a:r>
              <a:rPr lang="zh-CN" altLang="en-US" sz="1200" b="1">
                <a:solidFill>
                  <a:srgbClr val="FF0000"/>
                </a:solidFill>
              </a:rPr>
              <a:t>（家长停车场）</a:t>
            </a:r>
            <a:endParaRPr lang="zh-CN" altLang="en-US" sz="1200" b="1">
              <a:solidFill>
                <a:srgbClr val="FF0000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9391650" y="5259070"/>
            <a:ext cx="1492885" cy="1503045"/>
          </a:xfrm>
          <a:prstGeom prst="rect">
            <a:avLst/>
          </a:prstGeom>
          <a:gradFill>
            <a:gsLst>
              <a:gs pos="50000">
                <a:srgbClr val="EDDADE"/>
              </a:gs>
              <a:gs pos="0">
                <a:srgbClr val="F3E6E9"/>
              </a:gs>
              <a:gs pos="100000">
                <a:srgbClr val="E6CDD3"/>
              </a:gs>
            </a:gsLst>
            <a:lin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200" b="1">
              <a:solidFill>
                <a:schemeClr val="tx1"/>
              </a:solidFill>
            </a:endParaRPr>
          </a:p>
          <a:p>
            <a:pPr algn="ctr"/>
            <a:endParaRPr lang="zh-CN" altLang="en-US" sz="1200" b="1">
              <a:solidFill>
                <a:schemeClr val="tx1"/>
              </a:solidFill>
            </a:endParaRPr>
          </a:p>
          <a:p>
            <a:pPr algn="ctr"/>
            <a:endParaRPr lang="zh-CN" altLang="en-US" sz="1200" b="1">
              <a:solidFill>
                <a:schemeClr val="tx1"/>
              </a:solidFill>
            </a:endParaRPr>
          </a:p>
          <a:p>
            <a:pPr algn="ctr"/>
            <a:endParaRPr lang="zh-CN" altLang="en-US" sz="1200" b="1">
              <a:solidFill>
                <a:schemeClr val="tx1"/>
              </a:solidFill>
            </a:endParaRPr>
          </a:p>
          <a:p>
            <a:pPr algn="ctr"/>
            <a:endParaRPr lang="zh-CN" altLang="en-US" sz="1200" b="1">
              <a:solidFill>
                <a:schemeClr val="tx1"/>
              </a:solidFill>
            </a:endParaRPr>
          </a:p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校内职工停车场</a:t>
            </a:r>
            <a:endParaRPr lang="zh-CN" altLang="en-US" sz="1200" b="1">
              <a:solidFill>
                <a:schemeClr val="tx1"/>
              </a:solidFill>
            </a:endParaRPr>
          </a:p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早</a:t>
            </a:r>
            <a:r>
              <a:rPr lang="en-US" altLang="zh-CN" sz="1200" b="1">
                <a:solidFill>
                  <a:schemeClr val="tx1"/>
                </a:solidFill>
              </a:rPr>
              <a:t>7</a:t>
            </a:r>
            <a:r>
              <a:rPr lang="zh-CN" altLang="en-US" sz="1200" b="1">
                <a:solidFill>
                  <a:schemeClr val="tx1"/>
                </a:solidFill>
              </a:rPr>
              <a:t>：</a:t>
            </a:r>
            <a:r>
              <a:rPr lang="en-US" altLang="zh-CN" sz="1200" b="1">
                <a:solidFill>
                  <a:schemeClr val="tx1"/>
                </a:solidFill>
              </a:rPr>
              <a:t>30</a:t>
            </a:r>
            <a:r>
              <a:rPr lang="zh-CN" altLang="en-US" sz="1200" b="1">
                <a:solidFill>
                  <a:schemeClr val="tx1"/>
                </a:solidFill>
              </a:rPr>
              <a:t>前</a:t>
            </a:r>
            <a:r>
              <a:rPr lang="zh-CN" altLang="en-US" sz="1200" b="1">
                <a:solidFill>
                  <a:schemeClr val="tx1"/>
                </a:solidFill>
              </a:rPr>
              <a:t>开放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569210" y="5882005"/>
            <a:ext cx="149860" cy="2755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2708910" y="6563995"/>
            <a:ext cx="533400" cy="24003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/>
              <a:t>南门</a:t>
            </a:r>
            <a:endParaRPr lang="zh-CN" altLang="en-US" sz="1200" b="1"/>
          </a:p>
        </p:txBody>
      </p:sp>
      <p:sp>
        <p:nvSpPr>
          <p:cNvPr id="67" name="椭圆 66"/>
          <p:cNvSpPr/>
          <p:nvPr/>
        </p:nvSpPr>
        <p:spPr>
          <a:xfrm>
            <a:off x="8729980" y="6328410"/>
            <a:ext cx="614680" cy="47244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 b="1"/>
              <a:t>快递</a:t>
            </a:r>
            <a:endParaRPr lang="zh-CN" altLang="en-US" sz="1000" b="1"/>
          </a:p>
        </p:txBody>
      </p:sp>
      <p:cxnSp>
        <p:nvCxnSpPr>
          <p:cNvPr id="68" name="直接连接符 67"/>
          <p:cNvCxnSpPr/>
          <p:nvPr/>
        </p:nvCxnSpPr>
        <p:spPr>
          <a:xfrm>
            <a:off x="2728595" y="5492115"/>
            <a:ext cx="523240" cy="0"/>
          </a:xfrm>
          <a:prstGeom prst="line">
            <a:avLst/>
          </a:prstGeom>
          <a:ln w="28575" cmpd="dbl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2745740" y="5213350"/>
            <a:ext cx="50609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/>
              <a:t>封闭</a:t>
            </a:r>
            <a:endParaRPr lang="zh-CN" altLang="en-US" sz="1200" b="1"/>
          </a:p>
        </p:txBody>
      </p:sp>
      <p:sp>
        <p:nvSpPr>
          <p:cNvPr id="70" name="左箭头 69"/>
          <p:cNvSpPr/>
          <p:nvPr/>
        </p:nvSpPr>
        <p:spPr>
          <a:xfrm>
            <a:off x="2462530" y="5984240"/>
            <a:ext cx="266065" cy="75565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1" name="上箭头 70"/>
          <p:cNvSpPr/>
          <p:nvPr/>
        </p:nvSpPr>
        <p:spPr>
          <a:xfrm>
            <a:off x="3036570" y="6300470"/>
            <a:ext cx="75565" cy="19939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10725150" y="3533140"/>
            <a:ext cx="444500" cy="76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73" name="直接连接符 72"/>
          <p:cNvCxnSpPr>
            <a:stCxn id="72" idx="2"/>
            <a:endCxn id="6" idx="0"/>
          </p:cNvCxnSpPr>
          <p:nvPr/>
        </p:nvCxnSpPr>
        <p:spPr>
          <a:xfrm>
            <a:off x="10947400" y="3609340"/>
            <a:ext cx="0" cy="516255"/>
          </a:xfrm>
          <a:prstGeom prst="line">
            <a:avLst/>
          </a:prstGeom>
          <a:ln w="28575" cmpd="dbl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73"/>
          <p:cNvSpPr txBox="1"/>
          <p:nvPr/>
        </p:nvSpPr>
        <p:spPr>
          <a:xfrm>
            <a:off x="10617200" y="3883025"/>
            <a:ext cx="95440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>
                <a:solidFill>
                  <a:srgbClr val="FF0000"/>
                </a:solidFill>
              </a:rPr>
              <a:t>应急车道</a:t>
            </a:r>
            <a:endParaRPr lang="zh-CN" altLang="en-US" sz="1200" b="1">
              <a:solidFill>
                <a:srgbClr val="FF0000"/>
              </a:solidFill>
            </a:endParaRPr>
          </a:p>
        </p:txBody>
      </p:sp>
      <p:cxnSp>
        <p:nvCxnSpPr>
          <p:cNvPr id="75" name="直接连接符 74"/>
          <p:cNvCxnSpPr>
            <a:stCxn id="4" idx="2"/>
            <a:endCxn id="72" idx="0"/>
          </p:cNvCxnSpPr>
          <p:nvPr/>
        </p:nvCxnSpPr>
        <p:spPr>
          <a:xfrm flipH="1">
            <a:off x="10947400" y="3067050"/>
            <a:ext cx="635" cy="466090"/>
          </a:xfrm>
          <a:prstGeom prst="line">
            <a:avLst/>
          </a:prstGeom>
          <a:ln w="41275" cmpd="dbl"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75"/>
          <p:cNvSpPr txBox="1"/>
          <p:nvPr>
            <p:custDataLst>
              <p:tags r:id="rId24"/>
            </p:custDataLst>
          </p:nvPr>
        </p:nvSpPr>
        <p:spPr>
          <a:xfrm>
            <a:off x="10584180" y="3032125"/>
            <a:ext cx="1093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>
                <a:solidFill>
                  <a:srgbClr val="FF0000"/>
                </a:solidFill>
              </a:rPr>
              <a:t>行人通道</a:t>
            </a:r>
            <a:endParaRPr lang="zh-CN" altLang="en-US" sz="1200" b="1">
              <a:solidFill>
                <a:srgbClr val="FF0000"/>
              </a:solidFill>
            </a:endParaRPr>
          </a:p>
        </p:txBody>
      </p:sp>
      <p:pic>
        <p:nvPicPr>
          <p:cNvPr id="77" name="图片 76" descr="343435333333383b333635393439363b8d2d72698f66"/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9328150" y="5259070"/>
            <a:ext cx="847090" cy="287020"/>
          </a:xfrm>
          <a:prstGeom prst="rect">
            <a:avLst/>
          </a:prstGeom>
        </p:spPr>
      </p:pic>
      <p:sp>
        <p:nvSpPr>
          <p:cNvPr id="78" name="文本框 77"/>
          <p:cNvSpPr txBox="1"/>
          <p:nvPr>
            <p:custDataLst>
              <p:tags r:id="rId27"/>
            </p:custDataLst>
          </p:nvPr>
        </p:nvSpPr>
        <p:spPr>
          <a:xfrm>
            <a:off x="9384030" y="5023485"/>
            <a:ext cx="95440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>
                <a:solidFill>
                  <a:srgbClr val="FF0000"/>
                </a:solidFill>
              </a:rPr>
              <a:t>超市展位</a:t>
            </a:r>
            <a:endParaRPr lang="zh-CN" altLang="en-US" sz="1200" b="1">
              <a:solidFill>
                <a:srgbClr val="FF0000"/>
              </a:solidFill>
            </a:endParaRPr>
          </a:p>
        </p:txBody>
      </p:sp>
      <p:pic>
        <p:nvPicPr>
          <p:cNvPr id="79" name="图片 78" descr="32313538393036343b32313538383932393b516c4ea4"/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1193780" y="2515235"/>
            <a:ext cx="238760" cy="357505"/>
          </a:xfrm>
          <a:prstGeom prst="rect">
            <a:avLst/>
          </a:prstGeom>
        </p:spPr>
      </p:pic>
      <p:sp>
        <p:nvSpPr>
          <p:cNvPr id="80" name="文本框 79"/>
          <p:cNvSpPr txBox="1"/>
          <p:nvPr>
            <p:custDataLst>
              <p:tags r:id="rId30"/>
            </p:custDataLst>
          </p:nvPr>
        </p:nvSpPr>
        <p:spPr>
          <a:xfrm>
            <a:off x="11318240" y="2619375"/>
            <a:ext cx="340360" cy="5054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000" b="1">
                <a:solidFill>
                  <a:srgbClr val="FF0000"/>
                </a:solidFill>
              </a:rPr>
              <a:t>接站车</a:t>
            </a:r>
            <a:endParaRPr lang="zh-CN" altLang="en-US" sz="1000" b="1">
              <a:solidFill>
                <a:srgbClr val="FF0000"/>
              </a:solidFill>
            </a:endParaRPr>
          </a:p>
        </p:txBody>
      </p:sp>
      <p:sp>
        <p:nvSpPr>
          <p:cNvPr id="81" name="左箭头 80"/>
          <p:cNvSpPr/>
          <p:nvPr/>
        </p:nvSpPr>
        <p:spPr>
          <a:xfrm>
            <a:off x="3178175" y="6456680"/>
            <a:ext cx="1165860" cy="356870"/>
          </a:xfrm>
          <a:prstGeom prst="leftArrow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rgbClr val="FF0000"/>
                </a:solidFill>
              </a:rPr>
              <a:t>机动车通道</a:t>
            </a:r>
            <a:endParaRPr lang="zh-CN" altLang="en-US" sz="1200" b="1">
              <a:solidFill>
                <a:srgbClr val="FF0000"/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9959975" y="3942080"/>
            <a:ext cx="262890" cy="713105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 b="1">
                <a:solidFill>
                  <a:srgbClr val="FF0000"/>
                </a:solidFill>
              </a:rPr>
              <a:t>联通展位</a:t>
            </a:r>
            <a:endParaRPr lang="zh-CN" altLang="en-US" sz="1000" b="1">
              <a:solidFill>
                <a:srgbClr val="FF0000"/>
              </a:solidFill>
            </a:endParaRPr>
          </a:p>
        </p:txBody>
      </p:sp>
      <p:sp>
        <p:nvSpPr>
          <p:cNvPr id="83" name="矩形 82"/>
          <p:cNvSpPr/>
          <p:nvPr>
            <p:custDataLst>
              <p:tags r:id="rId31"/>
            </p:custDataLst>
          </p:nvPr>
        </p:nvSpPr>
        <p:spPr>
          <a:xfrm>
            <a:off x="9962515" y="2593340"/>
            <a:ext cx="262890" cy="713105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 b="1">
                <a:solidFill>
                  <a:srgbClr val="FF0000"/>
                </a:solidFill>
              </a:rPr>
              <a:t>传媒展位</a:t>
            </a:r>
            <a:endParaRPr lang="zh-CN" altLang="en-US" sz="1000" b="1">
              <a:solidFill>
                <a:srgbClr val="FF0000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190615" y="3304540"/>
            <a:ext cx="427990" cy="817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电工班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10222865" y="4787900"/>
            <a:ext cx="0" cy="408940"/>
          </a:xfrm>
          <a:prstGeom prst="line">
            <a:avLst/>
          </a:prstGeom>
          <a:ln w="31750" cmpd="dbl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5"/>
          <p:cNvSpPr txBox="1"/>
          <p:nvPr>
            <p:custDataLst>
              <p:tags r:id="rId32"/>
            </p:custDataLst>
          </p:nvPr>
        </p:nvSpPr>
        <p:spPr>
          <a:xfrm>
            <a:off x="9965690" y="4731385"/>
            <a:ext cx="50609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/>
              <a:t>封闭</a:t>
            </a:r>
            <a:endParaRPr lang="zh-CN" altLang="en-US" sz="1200" b="1"/>
          </a:p>
        </p:txBody>
      </p:sp>
      <p:pic>
        <p:nvPicPr>
          <p:cNvPr id="87" name="图片 86" descr="32313534333930363b32313534333930343b8b665bdf"/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1170920" y="3195320"/>
            <a:ext cx="342900" cy="342900"/>
          </a:xfrm>
          <a:prstGeom prst="rect">
            <a:avLst/>
          </a:prstGeom>
        </p:spPr>
      </p:pic>
      <p:pic>
        <p:nvPicPr>
          <p:cNvPr id="88" name="图片 87" descr="32313534333930363b32313534333930343b8b665bdf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1164570" y="3589020"/>
            <a:ext cx="342900" cy="342900"/>
          </a:xfrm>
          <a:prstGeom prst="rect">
            <a:avLst/>
          </a:prstGeom>
        </p:spPr>
      </p:pic>
      <p:pic>
        <p:nvPicPr>
          <p:cNvPr id="89" name="图片 88" descr="32313534333930363b32313534333930343b8b665bdf"/>
          <p:cNvPicPr>
            <a:picLocks noChangeAspect="1"/>
          </p:cNvPicPr>
          <p:nvPr>
            <p:custDataLst>
              <p:tags r:id="rId36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0318115" y="4440555"/>
            <a:ext cx="342900" cy="342900"/>
          </a:xfrm>
          <a:prstGeom prst="rect">
            <a:avLst/>
          </a:prstGeom>
        </p:spPr>
      </p:pic>
      <p:pic>
        <p:nvPicPr>
          <p:cNvPr id="90" name="图片 89" descr="32313534333930363b32313534333930343b8b665bdf"/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2835275" y="5539105"/>
            <a:ext cx="342900" cy="342900"/>
          </a:xfrm>
          <a:prstGeom prst="rect">
            <a:avLst/>
          </a:prstGeom>
        </p:spPr>
      </p:pic>
      <p:pic>
        <p:nvPicPr>
          <p:cNvPr id="91" name="图片 90" descr="32313534333930363b32313534333930343b8b665bdf"/>
          <p:cNvPicPr>
            <a:picLocks noChangeAspect="1"/>
          </p:cNvPicPr>
          <p:nvPr>
            <p:custDataLst>
              <p:tags r:id="rId38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2226310" y="5571490"/>
            <a:ext cx="342900" cy="342900"/>
          </a:xfrm>
          <a:prstGeom prst="rect">
            <a:avLst/>
          </a:prstGeom>
        </p:spPr>
      </p:pic>
      <p:pic>
        <p:nvPicPr>
          <p:cNvPr id="92" name="图片 91" descr="32313534333930363b32313534333930343b8b665bdf"/>
          <p:cNvPicPr>
            <a:picLocks noChangeAspect="1"/>
          </p:cNvPicPr>
          <p:nvPr>
            <p:custDataLst>
              <p:tags r:id="rId39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9807575" y="3429000"/>
            <a:ext cx="342900" cy="342900"/>
          </a:xfrm>
          <a:prstGeom prst="rect">
            <a:avLst/>
          </a:prstGeom>
        </p:spPr>
      </p:pic>
      <p:sp>
        <p:nvSpPr>
          <p:cNvPr id="93" name="矩形 92"/>
          <p:cNvSpPr/>
          <p:nvPr>
            <p:custDataLst>
              <p:tags r:id="rId40"/>
            </p:custDataLst>
          </p:nvPr>
        </p:nvSpPr>
        <p:spPr>
          <a:xfrm>
            <a:off x="6154420" y="4702175"/>
            <a:ext cx="1007745" cy="216535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 b="1">
                <a:solidFill>
                  <a:srgbClr val="FF0000"/>
                </a:solidFill>
              </a:rPr>
              <a:t>领导专用车位</a:t>
            </a:r>
            <a:endParaRPr lang="zh-CN" altLang="en-US" sz="1000" b="1">
              <a:solidFill>
                <a:srgbClr val="FF0000"/>
              </a:solidFill>
            </a:endParaRPr>
          </a:p>
        </p:txBody>
      </p:sp>
      <p:pic>
        <p:nvPicPr>
          <p:cNvPr id="94" name="图片 93" descr="32313534333930363b32313534333930343b8b665bdf"/>
          <p:cNvPicPr>
            <a:picLocks noChangeAspect="1"/>
          </p:cNvPicPr>
          <p:nvPr>
            <p:custDataLst>
              <p:tags r:id="rId41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9934575" y="2039620"/>
            <a:ext cx="342900" cy="342900"/>
          </a:xfrm>
          <a:prstGeom prst="rect">
            <a:avLst/>
          </a:prstGeom>
        </p:spPr>
      </p:pic>
      <p:pic>
        <p:nvPicPr>
          <p:cNvPr id="3" name="图片 2" descr="32313534333930363b32313534333930343b8b665bdf"/>
          <p:cNvPicPr>
            <a:picLocks noChangeAspect="1"/>
          </p:cNvPicPr>
          <p:nvPr>
            <p:custDataLst>
              <p:tags r:id="rId42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5225415" y="2041525"/>
            <a:ext cx="342900" cy="342900"/>
          </a:xfrm>
          <a:prstGeom prst="rect">
            <a:avLst/>
          </a:prstGeom>
        </p:spPr>
      </p:pic>
      <p:pic>
        <p:nvPicPr>
          <p:cNvPr id="5" name="图片 4" descr="32313534333930363b32313534333930343b8b665bdf"/>
          <p:cNvPicPr>
            <a:picLocks noChangeAspect="1"/>
          </p:cNvPicPr>
          <p:nvPr>
            <p:custDataLst>
              <p:tags r:id="rId43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4957445" y="4826000"/>
            <a:ext cx="342900" cy="342900"/>
          </a:xfrm>
          <a:prstGeom prst="rect">
            <a:avLst/>
          </a:prstGeom>
        </p:spPr>
      </p:pic>
      <p:pic>
        <p:nvPicPr>
          <p:cNvPr id="7" name="图片 6" descr="32313534333930363b32313534333930343b8b665bdf"/>
          <p:cNvPicPr>
            <a:picLocks noChangeAspect="1"/>
          </p:cNvPicPr>
          <p:nvPr>
            <p:custDataLst>
              <p:tags r:id="rId44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0563860" y="5327650"/>
            <a:ext cx="342900" cy="342900"/>
          </a:xfrm>
          <a:prstGeom prst="rect">
            <a:avLst/>
          </a:prstGeom>
        </p:spPr>
      </p:pic>
      <p:pic>
        <p:nvPicPr>
          <p:cNvPr id="9" name="图片 8" descr="32313534333930363b32313534333930343b8b665bdf"/>
          <p:cNvPicPr>
            <a:picLocks noChangeAspect="1"/>
          </p:cNvPicPr>
          <p:nvPr>
            <p:custDataLst>
              <p:tags r:id="rId45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1677650" y="3195320"/>
            <a:ext cx="342900" cy="342900"/>
          </a:xfrm>
          <a:prstGeom prst="rect">
            <a:avLst/>
          </a:prstGeom>
        </p:spPr>
      </p:pic>
      <p:pic>
        <p:nvPicPr>
          <p:cNvPr id="17" name="图片 16" descr="32313534333930363b32313534333930343b8b665bdf"/>
          <p:cNvPicPr>
            <a:picLocks noChangeAspect="1"/>
          </p:cNvPicPr>
          <p:nvPr>
            <p:custDataLst>
              <p:tags r:id="rId46"/>
            </p:custDataLst>
          </p:nvPr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1677650" y="3608070"/>
            <a:ext cx="342900" cy="342900"/>
          </a:xfrm>
          <a:prstGeom prst="rect">
            <a:avLst/>
          </a:prstGeom>
        </p:spPr>
      </p:pic>
      <p:pic>
        <p:nvPicPr>
          <p:cNvPr id="21" name="图片 20" descr="3b32313539353139363bbfbfd7f3b2e0b5c0c2b7d0d0cabb"/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 rot="8040000">
            <a:off x="2291715" y="6457950"/>
            <a:ext cx="389255" cy="389255"/>
          </a:xfrm>
          <a:prstGeom prst="rect">
            <a:avLst/>
          </a:prstGeom>
        </p:spPr>
      </p:pic>
      <p:sp>
        <p:nvSpPr>
          <p:cNvPr id="27" name="文本框 26"/>
          <p:cNvSpPr txBox="1"/>
          <p:nvPr>
            <p:custDataLst>
              <p:tags r:id="rId49"/>
            </p:custDataLst>
          </p:nvPr>
        </p:nvSpPr>
        <p:spPr>
          <a:xfrm>
            <a:off x="948690" y="6537960"/>
            <a:ext cx="151384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>
                <a:solidFill>
                  <a:srgbClr val="FF0000"/>
                </a:solidFill>
              </a:rPr>
              <a:t>设立机动车入口牌</a:t>
            </a:r>
            <a:endParaRPr lang="zh-CN" altLang="en-US" sz="1200" b="1">
              <a:solidFill>
                <a:srgbClr val="FF0000"/>
              </a:solidFill>
            </a:endParaRPr>
          </a:p>
        </p:txBody>
      </p:sp>
      <p:pic>
        <p:nvPicPr>
          <p:cNvPr id="59" name="图片 58" descr="3b32313537363231383bd3d2d7aa"/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 rot="10800000">
            <a:off x="11193780" y="4122420"/>
            <a:ext cx="400685" cy="400685"/>
          </a:xfrm>
          <a:prstGeom prst="rect">
            <a:avLst/>
          </a:prstGeom>
        </p:spPr>
      </p:pic>
      <p:sp>
        <p:nvSpPr>
          <p:cNvPr id="60" name="文本框 59"/>
          <p:cNvSpPr txBox="1"/>
          <p:nvPr>
            <p:custDataLst>
              <p:tags r:id="rId52"/>
            </p:custDataLst>
          </p:nvPr>
        </p:nvSpPr>
        <p:spPr>
          <a:xfrm>
            <a:off x="11164570" y="4567555"/>
            <a:ext cx="512445" cy="9245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000" b="1">
                <a:solidFill>
                  <a:srgbClr val="FF0000"/>
                </a:solidFill>
              </a:rPr>
              <a:t>报到机动车入口前方</a:t>
            </a:r>
            <a:r>
              <a:rPr lang="en-US" altLang="zh-CN" sz="1000" b="1">
                <a:solidFill>
                  <a:srgbClr val="FF0000"/>
                </a:solidFill>
              </a:rPr>
              <a:t>100</a:t>
            </a:r>
            <a:r>
              <a:rPr lang="zh-CN" altLang="en-US" sz="1000" b="1">
                <a:solidFill>
                  <a:srgbClr val="FF0000"/>
                </a:solidFill>
              </a:rPr>
              <a:t>米右转指示牌</a:t>
            </a:r>
            <a:endParaRPr lang="zh-CN" altLang="en-US" sz="1000" b="1">
              <a:solidFill>
                <a:srgbClr val="FF0000"/>
              </a:solidFill>
            </a:endParaRPr>
          </a:p>
        </p:txBody>
      </p:sp>
      <p:sp>
        <p:nvSpPr>
          <p:cNvPr id="95" name="文本框 94"/>
          <p:cNvSpPr txBox="1"/>
          <p:nvPr>
            <p:custDataLst>
              <p:tags r:id="rId53"/>
            </p:custDataLst>
          </p:nvPr>
        </p:nvSpPr>
        <p:spPr>
          <a:xfrm>
            <a:off x="10478135" y="1470025"/>
            <a:ext cx="118046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>
                <a:solidFill>
                  <a:srgbClr val="FF0000"/>
                </a:solidFill>
              </a:rPr>
              <a:t>车辆疏导出口</a:t>
            </a:r>
            <a:endParaRPr lang="zh-CN" altLang="en-US" sz="1200" b="1">
              <a:solidFill>
                <a:srgbClr val="FF0000"/>
              </a:solidFill>
            </a:endParaRPr>
          </a:p>
        </p:txBody>
      </p:sp>
      <p:sp>
        <p:nvSpPr>
          <p:cNvPr id="97" name="文本框 96"/>
          <p:cNvSpPr txBox="1"/>
          <p:nvPr>
            <p:custDataLst>
              <p:tags r:id="rId54"/>
            </p:custDataLst>
          </p:nvPr>
        </p:nvSpPr>
        <p:spPr>
          <a:xfrm>
            <a:off x="6708775" y="2106930"/>
            <a:ext cx="10934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 b="1">
                <a:solidFill>
                  <a:srgbClr val="002060"/>
                </a:solidFill>
              </a:rPr>
              <a:t>华</a:t>
            </a:r>
            <a:r>
              <a:rPr lang="en-US" altLang="zh-CN" sz="1000" b="1">
                <a:solidFill>
                  <a:srgbClr val="002060"/>
                </a:solidFill>
              </a:rPr>
              <a:t>  </a:t>
            </a:r>
            <a:r>
              <a:rPr lang="zh-CN" altLang="en-US" sz="1000" b="1">
                <a:solidFill>
                  <a:srgbClr val="002060"/>
                </a:solidFill>
              </a:rPr>
              <a:t>北</a:t>
            </a:r>
            <a:r>
              <a:rPr lang="en-US" altLang="zh-CN" sz="1000" b="1">
                <a:solidFill>
                  <a:srgbClr val="002060"/>
                </a:solidFill>
              </a:rPr>
              <a:t>   </a:t>
            </a:r>
            <a:r>
              <a:rPr lang="zh-CN" altLang="en-US" sz="1000" b="1">
                <a:solidFill>
                  <a:srgbClr val="002060"/>
                </a:solidFill>
              </a:rPr>
              <a:t>路</a:t>
            </a:r>
            <a:endParaRPr lang="zh-CN" altLang="en-US" sz="1000" b="1">
              <a:solidFill>
                <a:srgbClr val="002060"/>
              </a:solidFill>
            </a:endParaRPr>
          </a:p>
        </p:txBody>
      </p:sp>
      <p:sp>
        <p:nvSpPr>
          <p:cNvPr id="98" name="文本框 97"/>
          <p:cNvSpPr txBox="1"/>
          <p:nvPr>
            <p:custDataLst>
              <p:tags r:id="rId55"/>
            </p:custDataLst>
          </p:nvPr>
        </p:nvSpPr>
        <p:spPr>
          <a:xfrm>
            <a:off x="7307580" y="3019425"/>
            <a:ext cx="342265" cy="8636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000" b="1">
                <a:solidFill>
                  <a:srgbClr val="002060"/>
                </a:solidFill>
              </a:rPr>
              <a:t>华</a:t>
            </a:r>
            <a:r>
              <a:rPr lang="en-US" altLang="zh-CN" sz="1000" b="1">
                <a:solidFill>
                  <a:srgbClr val="002060"/>
                </a:solidFill>
              </a:rPr>
              <a:t> </a:t>
            </a:r>
            <a:endParaRPr lang="en-US" altLang="zh-CN" sz="1000" b="1">
              <a:solidFill>
                <a:srgbClr val="002060"/>
              </a:solidFill>
            </a:endParaRPr>
          </a:p>
          <a:p>
            <a:endParaRPr lang="en-US" altLang="zh-CN" sz="1000" b="1">
              <a:solidFill>
                <a:srgbClr val="002060"/>
              </a:solidFill>
            </a:endParaRPr>
          </a:p>
          <a:p>
            <a:r>
              <a:rPr lang="zh-CN" sz="1000" b="1">
                <a:solidFill>
                  <a:srgbClr val="002060"/>
                </a:solidFill>
              </a:rPr>
              <a:t>中</a:t>
            </a:r>
            <a:endParaRPr lang="zh-CN" sz="1000" b="1">
              <a:solidFill>
                <a:srgbClr val="002060"/>
              </a:solidFill>
            </a:endParaRPr>
          </a:p>
          <a:p>
            <a:endParaRPr lang="zh-CN" sz="1000" b="1">
              <a:solidFill>
                <a:srgbClr val="002060"/>
              </a:solidFill>
            </a:endParaRPr>
          </a:p>
          <a:p>
            <a:r>
              <a:rPr lang="zh-CN" sz="1000" b="1">
                <a:solidFill>
                  <a:srgbClr val="002060"/>
                </a:solidFill>
              </a:rPr>
              <a:t>街</a:t>
            </a:r>
            <a:endParaRPr lang="zh-CN" sz="1000" b="1">
              <a:solidFill>
                <a:srgbClr val="002060"/>
              </a:solidFill>
            </a:endParaRPr>
          </a:p>
        </p:txBody>
      </p:sp>
      <p:sp>
        <p:nvSpPr>
          <p:cNvPr id="99" name="文本框 98"/>
          <p:cNvSpPr txBox="1"/>
          <p:nvPr>
            <p:custDataLst>
              <p:tags r:id="rId56"/>
            </p:custDataLst>
          </p:nvPr>
        </p:nvSpPr>
        <p:spPr>
          <a:xfrm>
            <a:off x="5225415" y="4861560"/>
            <a:ext cx="3094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 b="1">
                <a:solidFill>
                  <a:srgbClr val="002060"/>
                </a:solidFill>
              </a:rPr>
              <a:t>华</a:t>
            </a:r>
            <a:r>
              <a:rPr lang="en-US" altLang="zh-CN" sz="1000" b="1">
                <a:solidFill>
                  <a:srgbClr val="002060"/>
                </a:solidFill>
              </a:rPr>
              <a:t>                  </a:t>
            </a:r>
            <a:r>
              <a:rPr lang="zh-CN" altLang="en-US" sz="1000" b="1">
                <a:solidFill>
                  <a:srgbClr val="002060"/>
                </a:solidFill>
              </a:rPr>
              <a:t>中</a:t>
            </a:r>
            <a:r>
              <a:rPr lang="en-US" altLang="zh-CN" sz="1000" b="1">
                <a:solidFill>
                  <a:srgbClr val="002060"/>
                </a:solidFill>
              </a:rPr>
              <a:t>                         </a:t>
            </a:r>
            <a:r>
              <a:rPr lang="zh-CN" altLang="en-US" sz="1000" b="1">
                <a:solidFill>
                  <a:srgbClr val="002060"/>
                </a:solidFill>
              </a:rPr>
              <a:t>路</a:t>
            </a:r>
            <a:endParaRPr lang="zh-CN" altLang="en-US" sz="1000" b="1">
              <a:solidFill>
                <a:srgbClr val="002060"/>
              </a:solidFill>
            </a:endParaRPr>
          </a:p>
        </p:txBody>
      </p:sp>
      <p:sp>
        <p:nvSpPr>
          <p:cNvPr id="101" name="文本框 100"/>
          <p:cNvSpPr txBox="1"/>
          <p:nvPr>
            <p:custDataLst>
              <p:tags r:id="rId57"/>
            </p:custDataLst>
          </p:nvPr>
        </p:nvSpPr>
        <p:spPr>
          <a:xfrm>
            <a:off x="5852160" y="6059805"/>
            <a:ext cx="109347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 b="1">
                <a:solidFill>
                  <a:srgbClr val="002060"/>
                </a:solidFill>
              </a:rPr>
              <a:t>华</a:t>
            </a:r>
            <a:r>
              <a:rPr lang="en-US" altLang="zh-CN" sz="1000" b="1">
                <a:solidFill>
                  <a:srgbClr val="002060"/>
                </a:solidFill>
              </a:rPr>
              <a:t>  </a:t>
            </a:r>
            <a:r>
              <a:rPr lang="zh-CN" altLang="en-US" sz="1000" b="1">
                <a:solidFill>
                  <a:srgbClr val="002060"/>
                </a:solidFill>
              </a:rPr>
              <a:t>南</a:t>
            </a:r>
            <a:r>
              <a:rPr lang="en-US" altLang="zh-CN" sz="1000" b="1">
                <a:solidFill>
                  <a:srgbClr val="002060"/>
                </a:solidFill>
              </a:rPr>
              <a:t>  </a:t>
            </a:r>
            <a:r>
              <a:rPr lang="zh-CN" altLang="en-US" sz="1000" b="1">
                <a:solidFill>
                  <a:srgbClr val="002060"/>
                </a:solidFill>
              </a:rPr>
              <a:t>街</a:t>
            </a:r>
            <a:endParaRPr lang="zh-CN" altLang="en-US" sz="1000" b="1">
              <a:solidFill>
                <a:srgbClr val="002060"/>
              </a:solidFill>
            </a:endParaRPr>
          </a:p>
        </p:txBody>
      </p:sp>
      <p:sp>
        <p:nvSpPr>
          <p:cNvPr id="102" name="文本框 101"/>
          <p:cNvSpPr txBox="1"/>
          <p:nvPr>
            <p:custDataLst>
              <p:tags r:id="rId58"/>
            </p:custDataLst>
          </p:nvPr>
        </p:nvSpPr>
        <p:spPr>
          <a:xfrm>
            <a:off x="7916545" y="5163820"/>
            <a:ext cx="342265" cy="8636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000" b="1">
                <a:solidFill>
                  <a:srgbClr val="002060"/>
                </a:solidFill>
              </a:rPr>
              <a:t>华</a:t>
            </a:r>
            <a:r>
              <a:rPr lang="en-US" altLang="zh-CN" sz="1000" b="1">
                <a:solidFill>
                  <a:srgbClr val="002060"/>
                </a:solidFill>
              </a:rPr>
              <a:t> </a:t>
            </a:r>
            <a:r>
              <a:rPr lang="zh-CN" altLang="en-US" sz="1000" b="1">
                <a:solidFill>
                  <a:srgbClr val="002060"/>
                </a:solidFill>
              </a:rPr>
              <a:t>南</a:t>
            </a:r>
            <a:r>
              <a:rPr lang="zh-CN" sz="1000" b="1">
                <a:solidFill>
                  <a:srgbClr val="002060"/>
                </a:solidFill>
              </a:rPr>
              <a:t>街</a:t>
            </a:r>
            <a:endParaRPr lang="zh-CN" sz="1000" b="1">
              <a:solidFill>
                <a:srgbClr val="002060"/>
              </a:solidFill>
            </a:endParaRPr>
          </a:p>
        </p:txBody>
      </p:sp>
      <p:sp>
        <p:nvSpPr>
          <p:cNvPr id="103" name="文本框 102"/>
          <p:cNvSpPr txBox="1"/>
          <p:nvPr>
            <p:custDataLst>
              <p:tags r:id="rId59"/>
            </p:custDataLst>
          </p:nvPr>
        </p:nvSpPr>
        <p:spPr>
          <a:xfrm>
            <a:off x="4535805" y="3429000"/>
            <a:ext cx="342265" cy="8636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000" b="1">
                <a:solidFill>
                  <a:srgbClr val="002060"/>
                </a:solidFill>
              </a:rPr>
              <a:t>华</a:t>
            </a:r>
            <a:r>
              <a:rPr lang="en-US" altLang="zh-CN" sz="1000" b="1">
                <a:solidFill>
                  <a:srgbClr val="002060"/>
                </a:solidFill>
              </a:rPr>
              <a:t> </a:t>
            </a:r>
            <a:endParaRPr lang="en-US" altLang="zh-CN" sz="1000" b="1">
              <a:solidFill>
                <a:srgbClr val="002060"/>
              </a:solidFill>
            </a:endParaRPr>
          </a:p>
          <a:p>
            <a:endParaRPr lang="en-US" altLang="zh-CN" sz="1000" b="1">
              <a:solidFill>
                <a:srgbClr val="002060"/>
              </a:solidFill>
            </a:endParaRPr>
          </a:p>
          <a:p>
            <a:r>
              <a:rPr lang="zh-CN" altLang="en-US" sz="1000" b="1">
                <a:solidFill>
                  <a:srgbClr val="002060"/>
                </a:solidFill>
              </a:rPr>
              <a:t>西</a:t>
            </a:r>
            <a:endParaRPr lang="zh-CN" altLang="en-US" sz="1000" b="1">
              <a:solidFill>
                <a:srgbClr val="002060"/>
              </a:solidFill>
            </a:endParaRPr>
          </a:p>
          <a:p>
            <a:endParaRPr lang="zh-CN" altLang="en-US" sz="1000" b="1">
              <a:solidFill>
                <a:srgbClr val="002060"/>
              </a:solidFill>
            </a:endParaRPr>
          </a:p>
          <a:p>
            <a:r>
              <a:rPr lang="zh-CN" sz="1000" b="1">
                <a:solidFill>
                  <a:srgbClr val="002060"/>
                </a:solidFill>
              </a:rPr>
              <a:t>街</a:t>
            </a:r>
            <a:endParaRPr lang="zh-CN" sz="1000" b="1">
              <a:solidFill>
                <a:srgbClr val="002060"/>
              </a:solidFill>
            </a:endParaRPr>
          </a:p>
        </p:txBody>
      </p:sp>
      <p:sp>
        <p:nvSpPr>
          <p:cNvPr id="104" name="文本框 103"/>
          <p:cNvSpPr txBox="1"/>
          <p:nvPr>
            <p:custDataLst>
              <p:tags r:id="rId60"/>
            </p:custDataLst>
          </p:nvPr>
        </p:nvSpPr>
        <p:spPr>
          <a:xfrm>
            <a:off x="10277475" y="3146425"/>
            <a:ext cx="342265" cy="8636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000" b="1">
                <a:solidFill>
                  <a:srgbClr val="002060"/>
                </a:solidFill>
              </a:rPr>
              <a:t>华</a:t>
            </a:r>
            <a:r>
              <a:rPr lang="en-US" altLang="zh-CN" sz="1000" b="1">
                <a:solidFill>
                  <a:srgbClr val="002060"/>
                </a:solidFill>
              </a:rPr>
              <a:t> </a:t>
            </a:r>
            <a:r>
              <a:rPr lang="zh-CN" altLang="en-US" sz="1000" b="1">
                <a:solidFill>
                  <a:srgbClr val="002060"/>
                </a:solidFill>
              </a:rPr>
              <a:t>东</a:t>
            </a:r>
            <a:r>
              <a:rPr lang="zh-CN" sz="1000" b="1">
                <a:solidFill>
                  <a:srgbClr val="002060"/>
                </a:solidFill>
              </a:rPr>
              <a:t>街</a:t>
            </a:r>
            <a:endParaRPr lang="zh-CN" sz="1000" b="1">
              <a:solidFill>
                <a:srgbClr val="002060"/>
              </a:solidFill>
            </a:endParaRPr>
          </a:p>
        </p:txBody>
      </p:sp>
      <p:sp>
        <p:nvSpPr>
          <p:cNvPr id="45" name="上箭头 44"/>
          <p:cNvSpPr/>
          <p:nvPr>
            <p:custDataLst>
              <p:tags r:id="rId61"/>
            </p:custDataLst>
          </p:nvPr>
        </p:nvSpPr>
        <p:spPr>
          <a:xfrm>
            <a:off x="3061335" y="5641340"/>
            <a:ext cx="75565" cy="19939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圆角右箭头 57"/>
          <p:cNvSpPr/>
          <p:nvPr/>
        </p:nvSpPr>
        <p:spPr>
          <a:xfrm>
            <a:off x="3103880" y="5038725"/>
            <a:ext cx="116205" cy="191770"/>
          </a:xfrm>
          <a:prstGeom prst="ben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5" name="右箭头 104"/>
          <p:cNvSpPr/>
          <p:nvPr/>
        </p:nvSpPr>
        <p:spPr>
          <a:xfrm>
            <a:off x="3421380" y="5029200"/>
            <a:ext cx="1059180" cy="7683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8" name="直角上箭头 107"/>
          <p:cNvSpPr/>
          <p:nvPr/>
        </p:nvSpPr>
        <p:spPr>
          <a:xfrm>
            <a:off x="4647565" y="4654550"/>
            <a:ext cx="159385" cy="426085"/>
          </a:xfrm>
          <a:prstGeom prst="bent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9" name="上箭头 108"/>
          <p:cNvSpPr/>
          <p:nvPr>
            <p:custDataLst>
              <p:tags r:id="rId62"/>
            </p:custDataLst>
          </p:nvPr>
        </p:nvSpPr>
        <p:spPr>
          <a:xfrm>
            <a:off x="4731385" y="4284345"/>
            <a:ext cx="75565" cy="19939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0" name="直角上箭头 109"/>
          <p:cNvSpPr/>
          <p:nvPr>
            <p:custDataLst>
              <p:tags r:id="rId63"/>
            </p:custDataLst>
          </p:nvPr>
        </p:nvSpPr>
        <p:spPr>
          <a:xfrm rot="16200000">
            <a:off x="4471670" y="3520440"/>
            <a:ext cx="202565" cy="457200"/>
          </a:xfrm>
          <a:prstGeom prst="bent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11" name="直接连接符 110"/>
          <p:cNvCxnSpPr/>
          <p:nvPr>
            <p:custDataLst>
              <p:tags r:id="rId64"/>
            </p:custDataLst>
          </p:nvPr>
        </p:nvCxnSpPr>
        <p:spPr>
          <a:xfrm>
            <a:off x="4907280" y="2041525"/>
            <a:ext cx="0" cy="408940"/>
          </a:xfrm>
          <a:prstGeom prst="line">
            <a:avLst/>
          </a:prstGeom>
          <a:ln w="31750" cmpd="dbl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文本框 111"/>
          <p:cNvSpPr txBox="1"/>
          <p:nvPr>
            <p:custDataLst>
              <p:tags r:id="rId65"/>
            </p:custDataLst>
          </p:nvPr>
        </p:nvSpPr>
        <p:spPr>
          <a:xfrm>
            <a:off x="4461510" y="2076450"/>
            <a:ext cx="50609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/>
              <a:t>封闭</a:t>
            </a:r>
            <a:endParaRPr lang="zh-CN" altLang="en-US" sz="1200" b="1"/>
          </a:p>
        </p:txBody>
      </p:sp>
      <p:cxnSp>
        <p:nvCxnSpPr>
          <p:cNvPr id="113" name="直接连接符 112"/>
          <p:cNvCxnSpPr/>
          <p:nvPr>
            <p:custDataLst>
              <p:tags r:id="rId66"/>
            </p:custDataLst>
          </p:nvPr>
        </p:nvCxnSpPr>
        <p:spPr>
          <a:xfrm>
            <a:off x="4878070" y="4787900"/>
            <a:ext cx="0" cy="408940"/>
          </a:xfrm>
          <a:prstGeom prst="line">
            <a:avLst/>
          </a:prstGeom>
          <a:ln w="31750" cmpd="dbl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文本框 113"/>
          <p:cNvSpPr txBox="1"/>
          <p:nvPr>
            <p:custDataLst>
              <p:tags r:id="rId67"/>
            </p:custDataLst>
          </p:nvPr>
        </p:nvSpPr>
        <p:spPr>
          <a:xfrm>
            <a:off x="4411980" y="5238115"/>
            <a:ext cx="50609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/>
              <a:t>封闭</a:t>
            </a:r>
            <a:endParaRPr lang="zh-CN" altLang="en-US" sz="1200" b="1"/>
          </a:p>
        </p:txBody>
      </p:sp>
      <p:cxnSp>
        <p:nvCxnSpPr>
          <p:cNvPr id="115" name="直接连接符 114"/>
          <p:cNvCxnSpPr/>
          <p:nvPr>
            <p:custDataLst>
              <p:tags r:id="rId68"/>
            </p:custDataLst>
          </p:nvPr>
        </p:nvCxnSpPr>
        <p:spPr>
          <a:xfrm>
            <a:off x="4502150" y="5214620"/>
            <a:ext cx="392430" cy="11430"/>
          </a:xfrm>
          <a:prstGeom prst="line">
            <a:avLst/>
          </a:prstGeom>
          <a:ln w="31750" cmpd="dbl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6" name="图片 115" descr="3b32313539323836373bcde6bedfc6fbb3b5"/>
          <p:cNvPicPr>
            <a:picLocks noChangeAspect="1"/>
          </p:cNvPicPr>
          <p:nvPr/>
        </p:nvPicPr>
        <p:blipFill>
          <a:blip r:embed="rId69">
            <a:extLst>
              <a:ext uri="{96DAC541-7B7A-43D3-8B79-37D633B846F1}">
                <asvg:svgBlip xmlns:asvg="http://schemas.microsoft.com/office/drawing/2016/SVG/main" r:embed="rId70"/>
              </a:ext>
            </a:extLst>
          </a:blip>
          <a:stretch>
            <a:fillRect/>
          </a:stretch>
        </p:blipFill>
        <p:spPr>
          <a:xfrm rot="19320000">
            <a:off x="3129915" y="3142615"/>
            <a:ext cx="390525" cy="390525"/>
          </a:xfrm>
          <a:prstGeom prst="rect">
            <a:avLst/>
          </a:prstGeom>
        </p:spPr>
      </p:pic>
      <p:sp>
        <p:nvSpPr>
          <p:cNvPr id="117" name="右箭头 116"/>
          <p:cNvSpPr/>
          <p:nvPr>
            <p:custDataLst>
              <p:tags r:id="rId71"/>
            </p:custDataLst>
          </p:nvPr>
        </p:nvSpPr>
        <p:spPr>
          <a:xfrm rot="2820000">
            <a:off x="3331210" y="3438525"/>
            <a:ext cx="235585" cy="7556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8" name="右箭头 117"/>
          <p:cNvSpPr/>
          <p:nvPr>
            <p:custDataLst>
              <p:tags r:id="rId72"/>
            </p:custDataLst>
          </p:nvPr>
        </p:nvSpPr>
        <p:spPr>
          <a:xfrm rot="2700000">
            <a:off x="3609340" y="3709035"/>
            <a:ext cx="235585" cy="7556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9" name="圆角右箭头 118"/>
          <p:cNvSpPr/>
          <p:nvPr>
            <p:custDataLst>
              <p:tags r:id="rId73"/>
            </p:custDataLst>
          </p:nvPr>
        </p:nvSpPr>
        <p:spPr>
          <a:xfrm rot="5400000">
            <a:off x="4210050" y="3597275"/>
            <a:ext cx="126365" cy="698500"/>
          </a:xfrm>
          <a:prstGeom prst="ben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0" name="上箭头 119"/>
          <p:cNvSpPr/>
          <p:nvPr>
            <p:custDataLst>
              <p:tags r:id="rId74"/>
            </p:custDataLst>
          </p:nvPr>
        </p:nvSpPr>
        <p:spPr>
          <a:xfrm rot="10800000">
            <a:off x="4555490" y="4241165"/>
            <a:ext cx="75565" cy="19939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1" name="圆角右箭头 120"/>
          <p:cNvSpPr/>
          <p:nvPr>
            <p:custDataLst>
              <p:tags r:id="rId75"/>
            </p:custDataLst>
          </p:nvPr>
        </p:nvSpPr>
        <p:spPr>
          <a:xfrm rot="10980000">
            <a:off x="4485005" y="4726940"/>
            <a:ext cx="116205" cy="191770"/>
          </a:xfrm>
          <a:prstGeom prst="ben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2" name="右箭头 121"/>
          <p:cNvSpPr/>
          <p:nvPr>
            <p:custDataLst>
              <p:tags r:id="rId76"/>
            </p:custDataLst>
          </p:nvPr>
        </p:nvSpPr>
        <p:spPr>
          <a:xfrm rot="10800000">
            <a:off x="3177540" y="4842510"/>
            <a:ext cx="1022350" cy="762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3" name="直角上箭头 122"/>
          <p:cNvSpPr/>
          <p:nvPr>
            <p:custDataLst>
              <p:tags r:id="rId77"/>
            </p:custDataLst>
          </p:nvPr>
        </p:nvSpPr>
        <p:spPr>
          <a:xfrm rot="10800000">
            <a:off x="2756535" y="4853940"/>
            <a:ext cx="202565" cy="457200"/>
          </a:xfrm>
          <a:prstGeom prst="bent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4" name="上箭头 123"/>
          <p:cNvSpPr/>
          <p:nvPr>
            <p:custDataLst>
              <p:tags r:id="rId78"/>
            </p:custDataLst>
          </p:nvPr>
        </p:nvSpPr>
        <p:spPr>
          <a:xfrm rot="10800000">
            <a:off x="2756535" y="5464810"/>
            <a:ext cx="79375" cy="1392555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5" name="上箭头 124"/>
          <p:cNvSpPr/>
          <p:nvPr>
            <p:custDataLst>
              <p:tags r:id="rId79"/>
            </p:custDataLst>
          </p:nvPr>
        </p:nvSpPr>
        <p:spPr>
          <a:xfrm>
            <a:off x="3161665" y="5238115"/>
            <a:ext cx="80645" cy="1218565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6" name="上箭头 125"/>
          <p:cNvSpPr/>
          <p:nvPr>
            <p:custDataLst>
              <p:tags r:id="rId80"/>
            </p:custDataLst>
          </p:nvPr>
        </p:nvSpPr>
        <p:spPr>
          <a:xfrm rot="5400000" flipH="1">
            <a:off x="6120130" y="2275205"/>
            <a:ext cx="76200" cy="5748655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7" name="圆角右箭头 126"/>
          <p:cNvSpPr/>
          <p:nvPr>
            <p:custDataLst>
              <p:tags r:id="rId81"/>
            </p:custDataLst>
          </p:nvPr>
        </p:nvSpPr>
        <p:spPr>
          <a:xfrm rot="5400000">
            <a:off x="9690100" y="4577715"/>
            <a:ext cx="161925" cy="1137285"/>
          </a:xfrm>
          <a:prstGeom prst="ben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8" name="上箭头 127"/>
          <p:cNvSpPr/>
          <p:nvPr>
            <p:custDataLst>
              <p:tags r:id="rId82"/>
            </p:custDataLst>
          </p:nvPr>
        </p:nvSpPr>
        <p:spPr>
          <a:xfrm rot="10800000">
            <a:off x="10252710" y="5262880"/>
            <a:ext cx="75565" cy="199390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29" name="图片 128" descr="3b32313539323836373bcde6bedfc6fbb3b5"/>
          <p:cNvPicPr>
            <a:picLocks noChangeAspect="1"/>
          </p:cNvPicPr>
          <p:nvPr>
            <p:custDataLst>
              <p:tags r:id="rId83"/>
            </p:custDataLst>
          </p:nvPr>
        </p:nvPicPr>
        <p:blipFill>
          <a:blip r:embed="rId69">
            <a:extLst>
              <a:ext uri="{96DAC541-7B7A-43D3-8B79-37D633B846F1}">
                <asvg:svgBlip xmlns:asvg="http://schemas.microsoft.com/office/drawing/2016/SVG/main" r:embed="rId70"/>
              </a:ext>
            </a:extLst>
          </a:blip>
          <a:stretch>
            <a:fillRect/>
          </a:stretch>
        </p:blipFill>
        <p:spPr>
          <a:xfrm rot="180000">
            <a:off x="10259695" y="5772785"/>
            <a:ext cx="390525" cy="390525"/>
          </a:xfrm>
          <a:prstGeom prst="rect">
            <a:avLst/>
          </a:prstGeom>
        </p:spPr>
      </p:pic>
      <p:sp>
        <p:nvSpPr>
          <p:cNvPr id="130" name="上箭头 129"/>
          <p:cNvSpPr/>
          <p:nvPr>
            <p:custDataLst>
              <p:tags r:id="rId84"/>
            </p:custDataLst>
          </p:nvPr>
        </p:nvSpPr>
        <p:spPr>
          <a:xfrm>
            <a:off x="10536555" y="4053205"/>
            <a:ext cx="76200" cy="1814195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1" name="圆角右箭头 130"/>
          <p:cNvSpPr/>
          <p:nvPr>
            <p:custDataLst>
              <p:tags r:id="rId85"/>
            </p:custDataLst>
          </p:nvPr>
        </p:nvSpPr>
        <p:spPr>
          <a:xfrm>
            <a:off x="10563860" y="3850005"/>
            <a:ext cx="457200" cy="113665"/>
          </a:xfrm>
          <a:prstGeom prst="ben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3" name="直角上箭头 132"/>
          <p:cNvSpPr/>
          <p:nvPr/>
        </p:nvSpPr>
        <p:spPr>
          <a:xfrm rot="10800000">
            <a:off x="10328275" y="3771900"/>
            <a:ext cx="695325" cy="111125"/>
          </a:xfrm>
          <a:prstGeom prst="bent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4" name="上箭头 133"/>
          <p:cNvSpPr/>
          <p:nvPr>
            <p:custDataLst>
              <p:tags r:id="rId86"/>
            </p:custDataLst>
          </p:nvPr>
        </p:nvSpPr>
        <p:spPr>
          <a:xfrm rot="10800000">
            <a:off x="10321290" y="3963670"/>
            <a:ext cx="76200" cy="1814195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5" name="文本框 134"/>
          <p:cNvSpPr txBox="1"/>
          <p:nvPr>
            <p:custDataLst>
              <p:tags r:id="rId87"/>
            </p:custDataLst>
          </p:nvPr>
        </p:nvSpPr>
        <p:spPr>
          <a:xfrm>
            <a:off x="103505" y="3879215"/>
            <a:ext cx="2465705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 sz="1000" b="1">
                <a:solidFill>
                  <a:srgbClr val="002060"/>
                </a:solidFill>
              </a:rPr>
              <a:t>车辆通行说明：</a:t>
            </a:r>
            <a:r>
              <a:rPr lang="zh-CN" altLang="en-US" sz="1000" b="1">
                <a:solidFill>
                  <a:schemeClr val="tx1"/>
                </a:solidFill>
              </a:rPr>
              <a:t>红色线路为学生家长车辆驶入、驶出和停车指引；绿色线路为教职员工车辆驶入、驶出和停车指引（正门、南门教职工机动车驶入时间为</a:t>
            </a:r>
            <a:r>
              <a:rPr lang="en-US" altLang="zh-CN" sz="1000" b="1">
                <a:solidFill>
                  <a:schemeClr val="tx1"/>
                </a:solidFill>
              </a:rPr>
              <a:t>7:30</a:t>
            </a:r>
            <a:r>
              <a:rPr lang="zh-CN" altLang="en-US" sz="1000" b="1">
                <a:solidFill>
                  <a:schemeClr val="tx1"/>
                </a:solidFill>
              </a:rPr>
              <a:t>分前，如在进校可停放在东校区）</a:t>
            </a:r>
            <a:endParaRPr lang="zh-CN" altLang="en-US" sz="1000" b="1">
              <a:solidFill>
                <a:schemeClr val="tx1"/>
              </a:solidFill>
            </a:endParaRPr>
          </a:p>
        </p:txBody>
      </p:sp>
      <p:sp>
        <p:nvSpPr>
          <p:cNvPr id="136" name="矩形 135"/>
          <p:cNvSpPr/>
          <p:nvPr>
            <p:custDataLst>
              <p:tags r:id="rId88"/>
            </p:custDataLst>
          </p:nvPr>
        </p:nvSpPr>
        <p:spPr>
          <a:xfrm>
            <a:off x="496570" y="5038725"/>
            <a:ext cx="2072640" cy="19431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 b="1">
                <a:solidFill>
                  <a:srgbClr val="FF0000"/>
                </a:solidFill>
              </a:rPr>
              <a:t>家长停车位</a:t>
            </a:r>
            <a:endParaRPr lang="zh-CN" altLang="en-US" sz="1000" b="1">
              <a:solidFill>
                <a:srgbClr val="FF0000"/>
              </a:solidFill>
            </a:endParaRPr>
          </a:p>
        </p:txBody>
      </p:sp>
      <p:sp>
        <p:nvSpPr>
          <p:cNvPr id="106" name="文本框 105"/>
          <p:cNvSpPr txBox="1"/>
          <p:nvPr>
            <p:custDataLst>
              <p:tags r:id="rId89"/>
            </p:custDataLst>
          </p:nvPr>
        </p:nvSpPr>
        <p:spPr>
          <a:xfrm>
            <a:off x="8404225" y="2635250"/>
            <a:ext cx="342265" cy="5600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000" b="1">
                <a:solidFill>
                  <a:srgbClr val="FF0000"/>
                </a:solidFill>
              </a:rPr>
              <a:t>缴费处</a:t>
            </a:r>
            <a:endParaRPr lang="zh-CN" altLang="en-US" sz="1000" b="1">
              <a:solidFill>
                <a:srgbClr val="FF0000"/>
              </a:solidFill>
            </a:endParaRPr>
          </a:p>
        </p:txBody>
      </p:sp>
      <p:sp>
        <p:nvSpPr>
          <p:cNvPr id="107" name="文本框 106"/>
          <p:cNvSpPr txBox="1"/>
          <p:nvPr>
            <p:custDataLst>
              <p:tags r:id="rId90"/>
            </p:custDataLst>
          </p:nvPr>
        </p:nvSpPr>
        <p:spPr>
          <a:xfrm>
            <a:off x="8407400" y="3952875"/>
            <a:ext cx="342265" cy="5600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000" b="1">
                <a:solidFill>
                  <a:srgbClr val="FF0000"/>
                </a:solidFill>
              </a:rPr>
              <a:t>办卡处</a:t>
            </a:r>
            <a:endParaRPr lang="zh-CN" altLang="en-US" sz="1000" b="1">
              <a:solidFill>
                <a:srgbClr val="FF0000"/>
              </a:solidFill>
            </a:endParaRPr>
          </a:p>
        </p:txBody>
      </p:sp>
      <p:sp>
        <p:nvSpPr>
          <p:cNvPr id="132" name="文本框 131"/>
          <p:cNvSpPr txBox="1"/>
          <p:nvPr>
            <p:custDataLst>
              <p:tags r:id="rId91"/>
            </p:custDataLst>
          </p:nvPr>
        </p:nvSpPr>
        <p:spPr>
          <a:xfrm>
            <a:off x="8693150" y="1352550"/>
            <a:ext cx="342265" cy="5600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000" b="1">
                <a:solidFill>
                  <a:srgbClr val="FF0000"/>
                </a:solidFill>
              </a:rPr>
              <a:t>服装发放处</a:t>
            </a:r>
            <a:endParaRPr lang="zh-CN" altLang="en-US" sz="1000" b="1">
              <a:solidFill>
                <a:srgbClr val="FF0000"/>
              </a:solidFill>
            </a:endParaRPr>
          </a:p>
        </p:txBody>
      </p:sp>
      <p:pic>
        <p:nvPicPr>
          <p:cNvPr id="137" name="图片 136" descr="3b333633343537313bbba1d0cebcfdcdb7"/>
          <p:cNvPicPr>
            <a:picLocks noChangeAspect="1"/>
          </p:cNvPicPr>
          <p:nvPr/>
        </p:nvPicPr>
        <p:blipFill>
          <a:blip r:embed="rId92">
            <a:extLst>
              <a:ext uri="{96DAC541-7B7A-43D3-8B79-37D633B846F1}">
                <asvg:svgBlip xmlns:asvg="http://schemas.microsoft.com/office/drawing/2016/SVG/main" r:embed="rId93"/>
              </a:ext>
            </a:extLst>
          </a:blip>
          <a:stretch>
            <a:fillRect/>
          </a:stretch>
        </p:blipFill>
        <p:spPr>
          <a:xfrm rot="20940000">
            <a:off x="3707765" y="2179320"/>
            <a:ext cx="1592580" cy="1592580"/>
          </a:xfrm>
          <a:prstGeom prst="rect">
            <a:avLst/>
          </a:prstGeom>
        </p:spPr>
      </p:pic>
      <p:sp>
        <p:nvSpPr>
          <p:cNvPr id="138" name="文本框 137"/>
          <p:cNvSpPr txBox="1"/>
          <p:nvPr>
            <p:custDataLst>
              <p:tags r:id="rId94"/>
            </p:custDataLst>
          </p:nvPr>
        </p:nvSpPr>
        <p:spPr>
          <a:xfrm rot="18600000">
            <a:off x="3735705" y="2919730"/>
            <a:ext cx="10934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>
                <a:solidFill>
                  <a:schemeClr val="bg2"/>
                </a:solidFill>
              </a:rPr>
              <a:t>疏导方向</a:t>
            </a:r>
            <a:endParaRPr lang="zh-CN" altLang="en-US" sz="1200" b="1">
              <a:solidFill>
                <a:schemeClr val="bg2"/>
              </a:solidFill>
            </a:endParaRPr>
          </a:p>
        </p:txBody>
      </p:sp>
    </p:spTree>
    <p:custDataLst>
      <p:tags r:id="rId9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" name="矩形 15"/>
          <p:cNvSpPr/>
          <p:nvPr/>
        </p:nvSpPr>
        <p:spPr>
          <a:xfrm>
            <a:off x="7524750" y="3611245"/>
            <a:ext cx="535940" cy="7334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3" name="矩形 82"/>
          <p:cNvSpPr/>
          <p:nvPr/>
        </p:nvSpPr>
        <p:spPr>
          <a:xfrm rot="2700000">
            <a:off x="9396095" y="3883025"/>
            <a:ext cx="365760" cy="2968625"/>
          </a:xfrm>
          <a:prstGeom prst="rect">
            <a:avLst/>
          </a:prstGeom>
          <a:blipFill>
            <a:blip r:embed="rId1"/>
          </a:blip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bg1"/>
                </a:solidFill>
              </a:rPr>
              <a:t>绿化</a:t>
            </a:r>
            <a:endParaRPr lang="zh-CN" altLang="en-US" sz="1200" b="1">
              <a:solidFill>
                <a:schemeClr val="bg1"/>
              </a:solidFill>
            </a:endParaRPr>
          </a:p>
        </p:txBody>
      </p:sp>
      <p:sp>
        <p:nvSpPr>
          <p:cNvPr id="4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284605" y="400685"/>
            <a:ext cx="9799320" cy="65849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/>
              <a:t>2023</a:t>
            </a:r>
            <a:r>
              <a:rPr lang="zh-CN" altLang="en-US" sz="2400"/>
              <a:t>年秋季学期</a:t>
            </a:r>
            <a:r>
              <a:rPr lang="zh-CN" altLang="en-US" sz="2400">
                <a:sym typeface="+mn-ea"/>
              </a:rPr>
              <a:t>返（入）校（东区）交通疏导图</a:t>
            </a:r>
            <a:endParaRPr lang="zh-CN" altLang="en-US" sz="2400"/>
          </a:p>
        </p:txBody>
      </p:sp>
      <p:pic>
        <p:nvPicPr>
          <p:cNvPr id="100" name="图片 99"/>
          <p:cNvPicPr/>
          <p:nvPr>
            <p:custDataLst>
              <p:tags r:id="rId3"/>
            </p:custDataLst>
          </p:nvPr>
        </p:nvPicPr>
        <p:blipFill>
          <a:blip r:embed="rId4"/>
          <a:srcRect l="19885" t="18208" r="21035" b="20475"/>
          <a:stretch>
            <a:fillRect/>
          </a:stretch>
        </p:blipFill>
        <p:spPr>
          <a:xfrm>
            <a:off x="569595" y="197485"/>
            <a:ext cx="913130" cy="106489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" name="直接连接符 6"/>
          <p:cNvCxnSpPr/>
          <p:nvPr/>
        </p:nvCxnSpPr>
        <p:spPr>
          <a:xfrm>
            <a:off x="782955" y="1097280"/>
            <a:ext cx="10802620" cy="0"/>
          </a:xfrm>
          <a:prstGeom prst="line">
            <a:avLst/>
          </a:prstGeom>
          <a:ln w="28575" cmpd="dbl">
            <a:solidFill>
              <a:srgbClr val="0070C0"/>
            </a:solidFill>
            <a:prstDash val="sysDot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>
            <p:custDataLst>
              <p:tags r:id="rId5"/>
            </p:custDataLst>
          </p:nvPr>
        </p:nvCxnSpPr>
        <p:spPr>
          <a:xfrm>
            <a:off x="782955" y="1584960"/>
            <a:ext cx="10802620" cy="0"/>
          </a:xfrm>
          <a:prstGeom prst="line">
            <a:avLst/>
          </a:prstGeom>
          <a:ln w="28575" cmpd="dbl">
            <a:solidFill>
              <a:srgbClr val="0070C0"/>
            </a:solidFill>
            <a:prstDash val="sysDot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284605" y="1201420"/>
            <a:ext cx="9986010" cy="3803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b="1">
                <a:sym typeface="+mn-ea"/>
              </a:rPr>
              <a:t>博</a:t>
            </a:r>
            <a:r>
              <a:rPr lang="en-US" altLang="zh-CN" b="1">
                <a:sym typeface="+mn-ea"/>
              </a:rPr>
              <a:t>  </a:t>
            </a:r>
            <a:r>
              <a:rPr lang="zh-CN" altLang="en-US" b="1">
                <a:sym typeface="+mn-ea"/>
              </a:rPr>
              <a:t>硕</a:t>
            </a:r>
            <a:r>
              <a:rPr lang="en-US" altLang="zh-CN" b="1">
                <a:sym typeface="+mn-ea"/>
              </a:rPr>
              <a:t>  </a:t>
            </a:r>
            <a:r>
              <a:rPr lang="zh-CN" altLang="en-US" b="1">
                <a:sym typeface="+mn-ea"/>
              </a:rPr>
              <a:t>路</a:t>
            </a:r>
            <a:r>
              <a:rPr lang="en-US" altLang="zh-CN" b="1">
                <a:sym typeface="+mn-ea"/>
              </a:rPr>
              <a:t>                                                                                                                   </a:t>
            </a:r>
            <a:r>
              <a:rPr lang="zh-CN" altLang="en-US" b="1">
                <a:sym typeface="+mn-ea"/>
              </a:rPr>
              <a:t>博</a:t>
            </a:r>
            <a:r>
              <a:rPr lang="en-US" altLang="zh-CN" b="1">
                <a:sym typeface="+mn-ea"/>
              </a:rPr>
              <a:t>  </a:t>
            </a:r>
            <a:r>
              <a:rPr lang="zh-CN" altLang="en-US" b="1">
                <a:sym typeface="+mn-ea"/>
              </a:rPr>
              <a:t>硕</a:t>
            </a:r>
            <a:r>
              <a:rPr lang="en-US" altLang="zh-CN" b="1">
                <a:sym typeface="+mn-ea"/>
              </a:rPr>
              <a:t>  </a:t>
            </a:r>
            <a:r>
              <a:rPr lang="zh-CN" altLang="en-US" b="1">
                <a:sym typeface="+mn-ea"/>
              </a:rPr>
              <a:t>路</a:t>
            </a:r>
            <a:endParaRPr lang="zh-CN" altLang="en-US" b="1"/>
          </a:p>
          <a:p>
            <a:endParaRPr lang="zh-CN" altLang="en-US" b="1"/>
          </a:p>
        </p:txBody>
      </p:sp>
      <p:sp>
        <p:nvSpPr>
          <p:cNvPr id="10" name="矩形 9"/>
          <p:cNvSpPr/>
          <p:nvPr/>
        </p:nvSpPr>
        <p:spPr>
          <a:xfrm>
            <a:off x="1647825" y="3009265"/>
            <a:ext cx="1294765" cy="447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东二教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>
            <p:custDataLst>
              <p:tags r:id="rId6"/>
            </p:custDataLst>
          </p:nvPr>
        </p:nvSpPr>
        <p:spPr>
          <a:xfrm>
            <a:off x="3336925" y="3001645"/>
            <a:ext cx="1438275" cy="4159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东五教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336925" y="3298825"/>
            <a:ext cx="383540" cy="5168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>
            <p:custDataLst>
              <p:tags r:id="rId7"/>
            </p:custDataLst>
          </p:nvPr>
        </p:nvSpPr>
        <p:spPr>
          <a:xfrm>
            <a:off x="4314825" y="3298825"/>
            <a:ext cx="460375" cy="6902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754370" y="3050540"/>
            <a:ext cx="1428115" cy="4057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行政楼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 rot="1980000">
            <a:off x="6950710" y="3302000"/>
            <a:ext cx="1080135" cy="4171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东一教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>
            <p:custDataLst>
              <p:tags r:id="rId8"/>
            </p:custDataLst>
          </p:nvPr>
        </p:nvSpPr>
        <p:spPr>
          <a:xfrm>
            <a:off x="1504950" y="6003925"/>
            <a:ext cx="998220" cy="4699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专家公寓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42365" y="5673090"/>
            <a:ext cx="459740" cy="7950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卫生所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>
            <p:custDataLst>
              <p:tags r:id="rId9"/>
            </p:custDataLst>
          </p:nvPr>
        </p:nvSpPr>
        <p:spPr>
          <a:xfrm>
            <a:off x="2685415" y="6003290"/>
            <a:ext cx="2089785" cy="4648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东三教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>
            <p:custDataLst>
              <p:tags r:id="rId10"/>
            </p:custDataLst>
          </p:nvPr>
        </p:nvSpPr>
        <p:spPr>
          <a:xfrm rot="18600000">
            <a:off x="6643370" y="5602605"/>
            <a:ext cx="1323340" cy="4552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东</a:t>
            </a:r>
            <a:r>
              <a:rPr lang="en-US" altLang="zh-CN" sz="1200" b="1">
                <a:solidFill>
                  <a:schemeClr val="tx1"/>
                </a:solidFill>
              </a:rPr>
              <a:t>3</a:t>
            </a:r>
            <a:r>
              <a:rPr lang="zh-CN" altLang="en-US" sz="1200" b="1">
                <a:solidFill>
                  <a:schemeClr val="tx1"/>
                </a:solidFill>
              </a:rPr>
              <a:t>公寓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12545" y="3009265"/>
            <a:ext cx="440055" cy="8058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六边形 26"/>
          <p:cNvSpPr/>
          <p:nvPr/>
        </p:nvSpPr>
        <p:spPr>
          <a:xfrm rot="20100000">
            <a:off x="4074795" y="4758690"/>
            <a:ext cx="700405" cy="616585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美术馆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8470" y="2030730"/>
            <a:ext cx="11637010" cy="8172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694170" y="1610995"/>
            <a:ext cx="632460" cy="28130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/>
              <a:t>门岗</a:t>
            </a:r>
            <a:endParaRPr lang="zh-CN" altLang="en-US" sz="1400" b="1"/>
          </a:p>
        </p:txBody>
      </p:sp>
      <p:sp>
        <p:nvSpPr>
          <p:cNvPr id="30" name="矩形 29"/>
          <p:cNvSpPr/>
          <p:nvPr/>
        </p:nvSpPr>
        <p:spPr>
          <a:xfrm>
            <a:off x="3891915" y="1630680"/>
            <a:ext cx="545465" cy="111760"/>
          </a:xfrm>
          <a:prstGeom prst="rect">
            <a:avLst/>
          </a:prstGeom>
          <a:blipFill>
            <a:blip r:embed="rId11"/>
          </a:blip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矩形 30"/>
          <p:cNvSpPr/>
          <p:nvPr>
            <p:custDataLst>
              <p:tags r:id="rId12"/>
            </p:custDataLst>
          </p:nvPr>
        </p:nvSpPr>
        <p:spPr>
          <a:xfrm>
            <a:off x="5456555" y="1564640"/>
            <a:ext cx="76200" cy="35433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6214745" y="3512185"/>
            <a:ext cx="853440" cy="853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/>
              <a:t>圆心广场</a:t>
            </a:r>
            <a:endParaRPr lang="zh-CN" altLang="en-US" sz="1400" b="1"/>
          </a:p>
        </p:txBody>
      </p:sp>
      <p:sp>
        <p:nvSpPr>
          <p:cNvPr id="34" name="矩形 33"/>
          <p:cNvSpPr/>
          <p:nvPr/>
        </p:nvSpPr>
        <p:spPr>
          <a:xfrm rot="1980000">
            <a:off x="7070725" y="3125470"/>
            <a:ext cx="3564890" cy="4184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34645" y="1643380"/>
            <a:ext cx="3479800" cy="344805"/>
          </a:xfrm>
          <a:prstGeom prst="rect">
            <a:avLst/>
          </a:prstGeom>
          <a:noFill/>
          <a:ln w="15875"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>
                <a:solidFill>
                  <a:srgbClr val="FF0000"/>
                </a:solidFill>
              </a:rPr>
              <a:t>教职工停</a:t>
            </a:r>
            <a:r>
              <a:rPr lang="en-US" altLang="zh-CN" sz="1400" b="1">
                <a:solidFill>
                  <a:srgbClr val="FF0000"/>
                </a:solidFill>
              </a:rPr>
              <a:t> </a:t>
            </a:r>
            <a:r>
              <a:rPr lang="zh-CN" altLang="en-US" sz="1400" b="1">
                <a:solidFill>
                  <a:srgbClr val="FF0000"/>
                </a:solidFill>
              </a:rPr>
              <a:t>车位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  <p:sp>
        <p:nvSpPr>
          <p:cNvPr id="36" name="矩形 35"/>
          <p:cNvSpPr/>
          <p:nvPr>
            <p:custDataLst>
              <p:tags r:id="rId13"/>
            </p:custDataLst>
          </p:nvPr>
        </p:nvSpPr>
        <p:spPr>
          <a:xfrm>
            <a:off x="7465060" y="1643380"/>
            <a:ext cx="3805555" cy="344805"/>
          </a:xfrm>
          <a:prstGeom prst="rect">
            <a:avLst/>
          </a:prstGeom>
          <a:noFill/>
          <a:ln w="15875"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>
                <a:solidFill>
                  <a:srgbClr val="FF0000"/>
                </a:solidFill>
              </a:rPr>
              <a:t>教职工停车位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235565" y="3107690"/>
            <a:ext cx="1092835" cy="3486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东</a:t>
            </a:r>
            <a:r>
              <a:rPr lang="en-US" altLang="zh-CN" sz="1200" b="1">
                <a:solidFill>
                  <a:schemeClr val="tx1"/>
                </a:solidFill>
              </a:rPr>
              <a:t>4</a:t>
            </a:r>
            <a:r>
              <a:rPr lang="zh-CN" altLang="en-US" sz="1200" b="1">
                <a:solidFill>
                  <a:schemeClr val="tx1"/>
                </a:solidFill>
              </a:rPr>
              <a:t>公寓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1203940" y="3107690"/>
            <a:ext cx="440690" cy="626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矩形 38"/>
          <p:cNvSpPr/>
          <p:nvPr>
            <p:custDataLst>
              <p:tags r:id="rId14"/>
            </p:custDataLst>
          </p:nvPr>
        </p:nvSpPr>
        <p:spPr>
          <a:xfrm>
            <a:off x="10770870" y="3725545"/>
            <a:ext cx="873760" cy="3549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矩形 39"/>
          <p:cNvSpPr/>
          <p:nvPr>
            <p:custDataLst>
              <p:tags r:id="rId15"/>
            </p:custDataLst>
          </p:nvPr>
        </p:nvSpPr>
        <p:spPr>
          <a:xfrm>
            <a:off x="9853295" y="3107055"/>
            <a:ext cx="382270" cy="627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0234930" y="4112895"/>
            <a:ext cx="1861820" cy="3689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11760200" y="2830195"/>
            <a:ext cx="335280" cy="13341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矩形 43"/>
          <p:cNvSpPr/>
          <p:nvPr>
            <p:custDataLst>
              <p:tags r:id="rId16"/>
            </p:custDataLst>
          </p:nvPr>
        </p:nvSpPr>
        <p:spPr>
          <a:xfrm rot="18660000">
            <a:off x="5904230" y="5504180"/>
            <a:ext cx="1297305" cy="43243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东</a:t>
            </a:r>
            <a:r>
              <a:rPr lang="en-US" altLang="zh-CN" sz="1200" b="1">
                <a:solidFill>
                  <a:schemeClr val="tx1"/>
                </a:solidFill>
              </a:rPr>
              <a:t>2</a:t>
            </a:r>
            <a:r>
              <a:rPr lang="zh-CN" altLang="en-US" sz="1200" b="1">
                <a:solidFill>
                  <a:schemeClr val="tx1"/>
                </a:solidFill>
              </a:rPr>
              <a:t>公寓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45" name="矩形 44"/>
          <p:cNvSpPr/>
          <p:nvPr>
            <p:custDataLst>
              <p:tags r:id="rId17"/>
            </p:custDataLst>
          </p:nvPr>
        </p:nvSpPr>
        <p:spPr>
          <a:xfrm rot="18600000">
            <a:off x="5261610" y="5290820"/>
            <a:ext cx="1302385" cy="4349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东</a:t>
            </a:r>
            <a:r>
              <a:rPr lang="en-US" altLang="zh-CN" sz="1200" b="1">
                <a:solidFill>
                  <a:schemeClr val="tx1"/>
                </a:solidFill>
              </a:rPr>
              <a:t>1</a:t>
            </a:r>
            <a:r>
              <a:rPr lang="zh-CN" altLang="en-US" sz="1200" b="1">
                <a:solidFill>
                  <a:schemeClr val="tx1"/>
                </a:solidFill>
              </a:rPr>
              <a:t>公寓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1417955" y="4889500"/>
            <a:ext cx="1466850" cy="419100"/>
          </a:xfrm>
          <a:prstGeom prst="roundRect">
            <a:avLst/>
          </a:prstGeom>
          <a:blipFill>
            <a:blip r:embed="rId18"/>
          </a:blip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>
                <a:solidFill>
                  <a:schemeClr val="tx1"/>
                </a:solidFill>
              </a:rPr>
              <a:t>篮球场</a:t>
            </a:r>
            <a:endParaRPr lang="zh-CN" altLang="en-US" sz="1400" b="1">
              <a:solidFill>
                <a:schemeClr val="tx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957195" y="2988945"/>
            <a:ext cx="358140" cy="908050"/>
          </a:xfrm>
          <a:prstGeom prst="rect">
            <a:avLst/>
          </a:prstGeom>
          <a:pattFill prst="dkHorz">
            <a:fgClr>
              <a:srgbClr val="6096E6"/>
            </a:fgClr>
            <a:bgClr>
              <a:srgbClr val="FFFFFF"/>
            </a:bgClr>
          </a:patt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人行步道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942590" y="3871595"/>
            <a:ext cx="392430" cy="18014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1322070" y="3870960"/>
            <a:ext cx="1610360" cy="970915"/>
          </a:xfrm>
          <a:prstGeom prst="rect">
            <a:avLst/>
          </a:prstGeom>
          <a:pattFill prst="pct10">
            <a:fgClr>
              <a:srgbClr val="6096E6"/>
            </a:fgClr>
            <a:bgClr>
              <a:srgbClr val="FFFFFF"/>
            </a:bgClr>
          </a:patt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0" name="矩形 49"/>
          <p:cNvSpPr/>
          <p:nvPr>
            <p:custDataLst>
              <p:tags r:id="rId19"/>
            </p:custDataLst>
          </p:nvPr>
        </p:nvSpPr>
        <p:spPr>
          <a:xfrm>
            <a:off x="1390015" y="3914775"/>
            <a:ext cx="1494155" cy="249555"/>
          </a:xfrm>
          <a:prstGeom prst="rect">
            <a:avLst/>
          </a:prstGeom>
          <a:noFill/>
          <a:ln w="15875"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>
                <a:solidFill>
                  <a:srgbClr val="FF0000"/>
                </a:solidFill>
              </a:rPr>
              <a:t>停</a:t>
            </a:r>
            <a:r>
              <a:rPr lang="en-US" altLang="zh-CN" sz="1400" b="1">
                <a:solidFill>
                  <a:srgbClr val="FF0000"/>
                </a:solidFill>
              </a:rPr>
              <a:t>      </a:t>
            </a:r>
            <a:r>
              <a:rPr lang="zh-CN" altLang="en-US" sz="1400" b="1">
                <a:solidFill>
                  <a:srgbClr val="FF0000"/>
                </a:solidFill>
              </a:rPr>
              <a:t>车</a:t>
            </a:r>
            <a:r>
              <a:rPr lang="en-US" altLang="zh-CN" sz="1400" b="1">
                <a:solidFill>
                  <a:srgbClr val="FF0000"/>
                </a:solidFill>
              </a:rPr>
              <a:t>     </a:t>
            </a:r>
            <a:r>
              <a:rPr lang="zh-CN" altLang="en-US" sz="1400" b="1">
                <a:solidFill>
                  <a:srgbClr val="FF0000"/>
                </a:solidFill>
              </a:rPr>
              <a:t>位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  <p:sp>
        <p:nvSpPr>
          <p:cNvPr id="51" name="矩形 50"/>
          <p:cNvSpPr/>
          <p:nvPr>
            <p:custDataLst>
              <p:tags r:id="rId20"/>
            </p:custDataLst>
          </p:nvPr>
        </p:nvSpPr>
        <p:spPr>
          <a:xfrm>
            <a:off x="1374140" y="4508500"/>
            <a:ext cx="1494155" cy="249555"/>
          </a:xfrm>
          <a:prstGeom prst="rect">
            <a:avLst/>
          </a:prstGeom>
          <a:noFill/>
          <a:ln w="15875"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>
                <a:solidFill>
                  <a:srgbClr val="FF0000"/>
                </a:solidFill>
              </a:rPr>
              <a:t>停</a:t>
            </a:r>
            <a:r>
              <a:rPr lang="en-US" altLang="zh-CN" sz="1400" b="1">
                <a:solidFill>
                  <a:srgbClr val="FF0000"/>
                </a:solidFill>
              </a:rPr>
              <a:t>      </a:t>
            </a:r>
            <a:r>
              <a:rPr lang="zh-CN" altLang="en-US" sz="1400" b="1">
                <a:solidFill>
                  <a:srgbClr val="FF0000"/>
                </a:solidFill>
              </a:rPr>
              <a:t>车</a:t>
            </a:r>
            <a:r>
              <a:rPr lang="en-US" altLang="zh-CN" sz="1400" b="1">
                <a:solidFill>
                  <a:srgbClr val="FF0000"/>
                </a:solidFill>
              </a:rPr>
              <a:t>     </a:t>
            </a:r>
            <a:r>
              <a:rPr lang="zh-CN" altLang="en-US" sz="1400" b="1">
                <a:solidFill>
                  <a:srgbClr val="FF0000"/>
                </a:solidFill>
              </a:rPr>
              <a:t>位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  <p:sp>
        <p:nvSpPr>
          <p:cNvPr id="52" name="矩形 51"/>
          <p:cNvSpPr/>
          <p:nvPr>
            <p:custDataLst>
              <p:tags r:id="rId21"/>
            </p:custDataLst>
          </p:nvPr>
        </p:nvSpPr>
        <p:spPr>
          <a:xfrm>
            <a:off x="4881245" y="2522220"/>
            <a:ext cx="450215" cy="39458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2580000">
            <a:off x="4847590" y="6073140"/>
            <a:ext cx="1160145" cy="3968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5742940" y="6467475"/>
            <a:ext cx="2891790" cy="3422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1170940" y="5380990"/>
            <a:ext cx="3706495" cy="2914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3315335" y="4365625"/>
            <a:ext cx="4954270" cy="363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8194040" y="3175000"/>
            <a:ext cx="440690" cy="1562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8194040" y="4737100"/>
            <a:ext cx="440690" cy="203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矩形 58"/>
          <p:cNvSpPr/>
          <p:nvPr>
            <p:custDataLst>
              <p:tags r:id="rId22"/>
            </p:custDataLst>
          </p:nvPr>
        </p:nvSpPr>
        <p:spPr>
          <a:xfrm rot="1920000">
            <a:off x="7312660" y="3094355"/>
            <a:ext cx="862965" cy="249555"/>
          </a:xfrm>
          <a:prstGeom prst="rect">
            <a:avLst/>
          </a:prstGeom>
          <a:noFill/>
          <a:ln w="15875"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>
                <a:solidFill>
                  <a:srgbClr val="FF0000"/>
                </a:solidFill>
              </a:rPr>
              <a:t>停</a:t>
            </a:r>
            <a:r>
              <a:rPr lang="en-US" altLang="zh-CN" sz="1400" b="1">
                <a:solidFill>
                  <a:srgbClr val="FF0000"/>
                </a:solidFill>
              </a:rPr>
              <a:t> </a:t>
            </a:r>
            <a:r>
              <a:rPr lang="zh-CN" altLang="en-US" sz="1400" b="1">
                <a:solidFill>
                  <a:srgbClr val="FF0000"/>
                </a:solidFill>
              </a:rPr>
              <a:t>车位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  <p:sp>
        <p:nvSpPr>
          <p:cNvPr id="61" name="直角三角形 60"/>
          <p:cNvSpPr/>
          <p:nvPr/>
        </p:nvSpPr>
        <p:spPr>
          <a:xfrm rot="11100000">
            <a:off x="8750300" y="3027045"/>
            <a:ext cx="897255" cy="320675"/>
          </a:xfrm>
          <a:prstGeom prst="rtTriangle">
            <a:avLst/>
          </a:prstGeom>
          <a:blipFill>
            <a:blip r:embed="rId1"/>
          </a:blip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2" name="矩形 61"/>
          <p:cNvSpPr/>
          <p:nvPr>
            <p:custDataLst>
              <p:tags r:id="rId23"/>
            </p:custDataLst>
          </p:nvPr>
        </p:nvSpPr>
        <p:spPr>
          <a:xfrm>
            <a:off x="8740140" y="3837305"/>
            <a:ext cx="432435" cy="36385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3" name="矩形 62"/>
          <p:cNvSpPr/>
          <p:nvPr>
            <p:custDataLst>
              <p:tags r:id="rId24"/>
            </p:custDataLst>
          </p:nvPr>
        </p:nvSpPr>
        <p:spPr>
          <a:xfrm>
            <a:off x="8740140" y="4841875"/>
            <a:ext cx="432435" cy="5937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电工班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64" name="矩形 63"/>
          <p:cNvSpPr/>
          <p:nvPr>
            <p:custDataLst>
              <p:tags r:id="rId25"/>
            </p:custDataLst>
          </p:nvPr>
        </p:nvSpPr>
        <p:spPr>
          <a:xfrm>
            <a:off x="9299575" y="4375150"/>
            <a:ext cx="432435" cy="2959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8740140" y="4046220"/>
            <a:ext cx="737870" cy="6254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200" b="1">
                <a:solidFill>
                  <a:schemeClr val="tx1"/>
                </a:solidFill>
              </a:rPr>
              <a:t>食堂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58470" y="2838450"/>
            <a:ext cx="712470" cy="39014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132715" y="2030730"/>
            <a:ext cx="325755" cy="6997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 b="1"/>
              <a:t>侧门</a:t>
            </a:r>
            <a:endParaRPr lang="zh-CN" altLang="en-US" sz="1400" b="1"/>
          </a:p>
        </p:txBody>
      </p:sp>
      <p:sp>
        <p:nvSpPr>
          <p:cNvPr id="67" name="空心弧 66"/>
          <p:cNvSpPr/>
          <p:nvPr/>
        </p:nvSpPr>
        <p:spPr>
          <a:xfrm>
            <a:off x="0" y="4112895"/>
            <a:ext cx="699135" cy="502285"/>
          </a:xfrm>
          <a:prstGeom prst="blockArc">
            <a:avLst/>
          </a:prstGeom>
          <a:pattFill prst="narVert">
            <a:fgClr>
              <a:srgbClr val="6096E6"/>
            </a:fgClr>
            <a:bgClr>
              <a:srgbClr val="FFFFFF"/>
            </a:bgClr>
          </a:patt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56210" y="4286885"/>
            <a:ext cx="5213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/>
              <a:t>天桥</a:t>
            </a:r>
            <a:endParaRPr lang="zh-CN" altLang="en-US" sz="1400" b="1"/>
          </a:p>
        </p:txBody>
      </p:sp>
      <p:cxnSp>
        <p:nvCxnSpPr>
          <p:cNvPr id="69" name="直接连接符 68"/>
          <p:cNvCxnSpPr/>
          <p:nvPr/>
        </p:nvCxnSpPr>
        <p:spPr>
          <a:xfrm>
            <a:off x="6510655" y="1573530"/>
            <a:ext cx="0" cy="306705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6444615" y="1343660"/>
            <a:ext cx="241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 b="1">
                <a:solidFill>
                  <a:srgbClr val="00B050"/>
                </a:solidFill>
              </a:rPr>
              <a:t>人脸通道</a:t>
            </a:r>
            <a:endParaRPr lang="zh-CN" altLang="en-US" sz="1000" b="1">
              <a:solidFill>
                <a:srgbClr val="00B050"/>
              </a:solidFill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261735" y="1430020"/>
            <a:ext cx="5715" cy="581660"/>
          </a:xfrm>
          <a:prstGeom prst="line">
            <a:avLst/>
          </a:prstGeom>
          <a:ln w="31750" cmpd="dbl">
            <a:solidFill>
              <a:srgbClr val="C00000">
                <a:alpha val="97000"/>
              </a:srgbClr>
            </a:solidFill>
            <a:prstDash val="sysDot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>
            <p:custDataLst>
              <p:tags r:id="rId26"/>
            </p:custDataLst>
          </p:nvPr>
        </p:nvCxnSpPr>
        <p:spPr>
          <a:xfrm>
            <a:off x="6455410" y="1433195"/>
            <a:ext cx="5715" cy="581660"/>
          </a:xfrm>
          <a:prstGeom prst="line">
            <a:avLst/>
          </a:prstGeom>
          <a:ln w="31750" cmpd="dbl">
            <a:solidFill>
              <a:srgbClr val="C00000">
                <a:alpha val="97000"/>
              </a:srgbClr>
            </a:solidFill>
            <a:prstDash val="sysDot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>
            <p:custDataLst>
              <p:tags r:id="rId27"/>
            </p:custDataLst>
          </p:nvPr>
        </p:nvCxnSpPr>
        <p:spPr>
          <a:xfrm>
            <a:off x="6045835" y="1433195"/>
            <a:ext cx="5715" cy="581660"/>
          </a:xfrm>
          <a:prstGeom prst="line">
            <a:avLst/>
          </a:prstGeom>
          <a:ln w="31750" cmpd="dbl">
            <a:solidFill>
              <a:srgbClr val="C00000">
                <a:alpha val="97000"/>
              </a:srgbClr>
            </a:solidFill>
            <a:prstDash val="sysDot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>
            <p:custDataLst>
              <p:tags r:id="rId28"/>
            </p:custDataLst>
          </p:nvPr>
        </p:nvCxnSpPr>
        <p:spPr>
          <a:xfrm>
            <a:off x="5829935" y="1436370"/>
            <a:ext cx="5715" cy="581660"/>
          </a:xfrm>
          <a:prstGeom prst="line">
            <a:avLst/>
          </a:prstGeom>
          <a:ln w="31750" cmpd="dbl">
            <a:solidFill>
              <a:srgbClr val="C00000">
                <a:alpha val="97000"/>
              </a:srgbClr>
            </a:solidFill>
            <a:prstDash val="sysDot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>
            <p:custDataLst>
              <p:tags r:id="rId29"/>
            </p:custDataLst>
          </p:nvPr>
        </p:nvCxnSpPr>
        <p:spPr>
          <a:xfrm>
            <a:off x="5594985" y="1439545"/>
            <a:ext cx="5715" cy="581660"/>
          </a:xfrm>
          <a:prstGeom prst="line">
            <a:avLst/>
          </a:prstGeom>
          <a:ln w="31750" cmpd="dbl">
            <a:solidFill>
              <a:srgbClr val="C00000">
                <a:alpha val="97000"/>
              </a:srgbClr>
            </a:solidFill>
            <a:prstDash val="sysDot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76" name="文本框 75"/>
          <p:cNvSpPr txBox="1"/>
          <p:nvPr>
            <p:custDataLst>
              <p:tags r:id="rId30"/>
            </p:custDataLst>
          </p:nvPr>
        </p:nvSpPr>
        <p:spPr>
          <a:xfrm>
            <a:off x="6200140" y="1327785"/>
            <a:ext cx="241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 b="1">
                <a:solidFill>
                  <a:srgbClr val="00B050"/>
                </a:solidFill>
              </a:rPr>
              <a:t>学生通道</a:t>
            </a:r>
            <a:endParaRPr lang="zh-CN" altLang="en-US" sz="1000" b="1">
              <a:solidFill>
                <a:srgbClr val="00B050"/>
              </a:solidFill>
            </a:endParaRPr>
          </a:p>
        </p:txBody>
      </p:sp>
      <p:sp>
        <p:nvSpPr>
          <p:cNvPr id="77" name="文本框 76"/>
          <p:cNvSpPr txBox="1"/>
          <p:nvPr>
            <p:custDataLst>
              <p:tags r:id="rId31"/>
            </p:custDataLst>
          </p:nvPr>
        </p:nvSpPr>
        <p:spPr>
          <a:xfrm>
            <a:off x="5536565" y="1340485"/>
            <a:ext cx="241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 b="1">
                <a:solidFill>
                  <a:schemeClr val="tx1"/>
                </a:solidFill>
              </a:rPr>
              <a:t>考生通道</a:t>
            </a:r>
            <a:endParaRPr lang="zh-CN" altLang="en-US" sz="1000" b="1">
              <a:solidFill>
                <a:schemeClr val="tx1"/>
              </a:solidFill>
            </a:endParaRPr>
          </a:p>
        </p:txBody>
      </p:sp>
      <p:sp>
        <p:nvSpPr>
          <p:cNvPr id="78" name="文本框 77"/>
          <p:cNvSpPr txBox="1"/>
          <p:nvPr>
            <p:custDataLst>
              <p:tags r:id="rId32"/>
            </p:custDataLst>
          </p:nvPr>
        </p:nvSpPr>
        <p:spPr>
          <a:xfrm>
            <a:off x="5787390" y="1334135"/>
            <a:ext cx="241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 b="1">
                <a:solidFill>
                  <a:schemeClr val="tx1"/>
                </a:solidFill>
              </a:rPr>
              <a:t>考生通道</a:t>
            </a:r>
            <a:endParaRPr lang="zh-CN" altLang="en-US" sz="1000" b="1">
              <a:solidFill>
                <a:schemeClr val="tx1"/>
              </a:solidFill>
            </a:endParaRPr>
          </a:p>
        </p:txBody>
      </p:sp>
      <p:sp>
        <p:nvSpPr>
          <p:cNvPr id="79" name="文本框 78"/>
          <p:cNvSpPr txBox="1"/>
          <p:nvPr>
            <p:custDataLst>
              <p:tags r:id="rId33"/>
            </p:custDataLst>
          </p:nvPr>
        </p:nvSpPr>
        <p:spPr>
          <a:xfrm>
            <a:off x="6003290" y="1330960"/>
            <a:ext cx="241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 b="1">
                <a:solidFill>
                  <a:srgbClr val="00B050"/>
                </a:solidFill>
              </a:rPr>
              <a:t>学生通道</a:t>
            </a:r>
            <a:endParaRPr lang="zh-CN" altLang="en-US" sz="1000" b="1">
              <a:solidFill>
                <a:srgbClr val="00B050"/>
              </a:solidFill>
            </a:endParaRPr>
          </a:p>
        </p:txBody>
      </p:sp>
      <p:cxnSp>
        <p:nvCxnSpPr>
          <p:cNvPr id="80" name="直接连接符 79"/>
          <p:cNvCxnSpPr/>
          <p:nvPr/>
        </p:nvCxnSpPr>
        <p:spPr>
          <a:xfrm>
            <a:off x="4507230" y="1573530"/>
            <a:ext cx="0" cy="459740"/>
          </a:xfrm>
          <a:prstGeom prst="line">
            <a:avLst/>
          </a:prstGeom>
          <a:ln w="34925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>
            <p:custDataLst>
              <p:tags r:id="rId34"/>
            </p:custDataLst>
          </p:nvPr>
        </p:nvCxnSpPr>
        <p:spPr>
          <a:xfrm>
            <a:off x="4996180" y="1391285"/>
            <a:ext cx="0" cy="597535"/>
          </a:xfrm>
          <a:prstGeom prst="line">
            <a:avLst/>
          </a:prstGeom>
          <a:ln w="31750" cmpd="thickThin">
            <a:solidFill>
              <a:schemeClr val="accent6">
                <a:lumMod val="5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2" name="文本框 81"/>
          <p:cNvSpPr txBox="1"/>
          <p:nvPr>
            <p:custDataLst>
              <p:tags r:id="rId35"/>
            </p:custDataLst>
          </p:nvPr>
        </p:nvSpPr>
        <p:spPr>
          <a:xfrm>
            <a:off x="4568190" y="1628775"/>
            <a:ext cx="860425" cy="4133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1200" b="1"/>
              <a:t>应急</a:t>
            </a:r>
            <a:r>
              <a:rPr lang="en-US" altLang="zh-CN" sz="1200" b="1"/>
              <a:t> </a:t>
            </a:r>
            <a:r>
              <a:rPr lang="zh-CN" altLang="en-US" sz="1200" b="1"/>
              <a:t>车道</a:t>
            </a:r>
            <a:endParaRPr lang="zh-CN" altLang="en-US" sz="1200" b="1"/>
          </a:p>
        </p:txBody>
      </p:sp>
      <p:sp>
        <p:nvSpPr>
          <p:cNvPr id="84" name="文本框 83"/>
          <p:cNvSpPr txBox="1"/>
          <p:nvPr>
            <p:custDataLst>
              <p:tags r:id="rId36"/>
            </p:custDataLst>
          </p:nvPr>
        </p:nvSpPr>
        <p:spPr>
          <a:xfrm>
            <a:off x="4695190" y="2308225"/>
            <a:ext cx="2115820" cy="2800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中</a:t>
            </a:r>
            <a:r>
              <a:rPr lang="en-US" altLang="zh-CN" sz="1000" b="1">
                <a:solidFill>
                  <a:srgbClr val="002060"/>
                </a:solidFill>
              </a:rPr>
              <a:t>  </a:t>
            </a:r>
            <a:r>
              <a:rPr lang="zh-CN" sz="1000" b="1">
                <a:solidFill>
                  <a:srgbClr val="002060"/>
                </a:solidFill>
              </a:rPr>
              <a:t>华</a:t>
            </a:r>
            <a:r>
              <a:rPr lang="en-US" altLang="zh-CN" sz="1000" b="1">
                <a:solidFill>
                  <a:srgbClr val="002060"/>
                </a:solidFill>
              </a:rPr>
              <a:t>  </a:t>
            </a:r>
            <a:r>
              <a:rPr lang="zh-CN" sz="1000" b="1">
                <a:solidFill>
                  <a:srgbClr val="002060"/>
                </a:solidFill>
              </a:rPr>
              <a:t>北</a:t>
            </a:r>
            <a:r>
              <a:rPr lang="en-US" altLang="zh-CN" sz="1000" b="1">
                <a:solidFill>
                  <a:srgbClr val="002060"/>
                </a:solidFill>
              </a:rPr>
              <a:t>  </a:t>
            </a:r>
            <a:r>
              <a:rPr lang="zh-CN" sz="1000" b="1">
                <a:solidFill>
                  <a:srgbClr val="002060"/>
                </a:solidFill>
              </a:rPr>
              <a:t>路</a:t>
            </a:r>
            <a:endParaRPr lang="zh-CN" sz="1000" b="1">
              <a:solidFill>
                <a:srgbClr val="002060"/>
              </a:solidFill>
            </a:endParaRPr>
          </a:p>
        </p:txBody>
      </p:sp>
      <p:sp>
        <p:nvSpPr>
          <p:cNvPr id="85" name="文本框 84"/>
          <p:cNvSpPr txBox="1"/>
          <p:nvPr>
            <p:custDataLst>
              <p:tags r:id="rId37"/>
            </p:custDataLst>
          </p:nvPr>
        </p:nvSpPr>
        <p:spPr>
          <a:xfrm>
            <a:off x="4227830" y="4391025"/>
            <a:ext cx="2115820" cy="2800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中</a:t>
            </a:r>
            <a:r>
              <a:rPr lang="en-US" altLang="zh-CN" sz="1000" b="1">
                <a:solidFill>
                  <a:srgbClr val="002060"/>
                </a:solidFill>
              </a:rPr>
              <a:t>      </a:t>
            </a:r>
            <a:r>
              <a:rPr lang="zh-CN" sz="1000" b="1">
                <a:solidFill>
                  <a:srgbClr val="002060"/>
                </a:solidFill>
              </a:rPr>
              <a:t>华</a:t>
            </a:r>
            <a:r>
              <a:rPr lang="en-US" altLang="zh-CN" sz="1000" b="1">
                <a:solidFill>
                  <a:srgbClr val="002060"/>
                </a:solidFill>
              </a:rPr>
              <a:t>        </a:t>
            </a:r>
            <a:r>
              <a:rPr lang="zh-CN" sz="1000" b="1">
                <a:solidFill>
                  <a:srgbClr val="002060"/>
                </a:solidFill>
              </a:rPr>
              <a:t>路</a:t>
            </a:r>
            <a:endParaRPr lang="zh-CN" sz="1000" b="1">
              <a:solidFill>
                <a:srgbClr val="002060"/>
              </a:solidFill>
            </a:endParaRPr>
          </a:p>
        </p:txBody>
      </p:sp>
      <p:sp>
        <p:nvSpPr>
          <p:cNvPr id="86" name="文本框 85"/>
          <p:cNvSpPr txBox="1"/>
          <p:nvPr>
            <p:custDataLst>
              <p:tags r:id="rId38"/>
            </p:custDataLst>
          </p:nvPr>
        </p:nvSpPr>
        <p:spPr>
          <a:xfrm>
            <a:off x="4881880" y="3634740"/>
            <a:ext cx="547370" cy="2800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中</a:t>
            </a:r>
            <a:r>
              <a:rPr lang="en-US" altLang="zh-CN" sz="1000" b="1">
                <a:solidFill>
                  <a:srgbClr val="002060"/>
                </a:solidFill>
              </a:rPr>
              <a:t>      </a:t>
            </a:r>
            <a:r>
              <a:rPr lang="zh-CN" sz="1000" b="1">
                <a:solidFill>
                  <a:srgbClr val="002060"/>
                </a:solidFill>
              </a:rPr>
              <a:t>华</a:t>
            </a:r>
            <a:r>
              <a:rPr lang="en-US" altLang="zh-CN" sz="1000" b="1">
                <a:solidFill>
                  <a:srgbClr val="002060"/>
                </a:solidFill>
              </a:rPr>
              <a:t>        </a:t>
            </a:r>
            <a:r>
              <a:rPr lang="zh-CN" altLang="en-US" sz="1000" b="1">
                <a:solidFill>
                  <a:srgbClr val="002060"/>
                </a:solidFill>
              </a:rPr>
              <a:t>街</a:t>
            </a:r>
            <a:endParaRPr lang="zh-CN" altLang="en-US" sz="1000" b="1">
              <a:solidFill>
                <a:srgbClr val="002060"/>
              </a:solidFill>
            </a:endParaRPr>
          </a:p>
        </p:txBody>
      </p:sp>
      <p:sp>
        <p:nvSpPr>
          <p:cNvPr id="87" name="文本框 86"/>
          <p:cNvSpPr txBox="1"/>
          <p:nvPr>
            <p:custDataLst>
              <p:tags r:id="rId39"/>
            </p:custDataLst>
          </p:nvPr>
        </p:nvSpPr>
        <p:spPr>
          <a:xfrm>
            <a:off x="664845" y="3417570"/>
            <a:ext cx="375285" cy="6629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中</a:t>
            </a:r>
            <a:r>
              <a:rPr lang="en-US" altLang="zh-CN" sz="1000" b="1">
                <a:solidFill>
                  <a:srgbClr val="002060"/>
                </a:solidFill>
              </a:rPr>
              <a:t>      </a:t>
            </a:r>
            <a:r>
              <a:rPr lang="zh-CN" sz="1000" b="1">
                <a:solidFill>
                  <a:srgbClr val="002060"/>
                </a:solidFill>
              </a:rPr>
              <a:t>华</a:t>
            </a:r>
            <a:r>
              <a:rPr lang="en-US" altLang="zh-CN" sz="1000" b="1">
                <a:solidFill>
                  <a:srgbClr val="002060"/>
                </a:solidFill>
              </a:rPr>
              <a:t>          </a:t>
            </a:r>
            <a:r>
              <a:rPr lang="zh-CN" altLang="en-US" sz="1000" b="1">
                <a:solidFill>
                  <a:srgbClr val="002060"/>
                </a:solidFill>
              </a:rPr>
              <a:t>街</a:t>
            </a:r>
            <a:endParaRPr lang="zh-CN" altLang="en-US" sz="1000" b="1">
              <a:solidFill>
                <a:srgbClr val="002060"/>
              </a:solidFill>
            </a:endParaRPr>
          </a:p>
        </p:txBody>
      </p:sp>
      <p:sp>
        <p:nvSpPr>
          <p:cNvPr id="88" name="文本框 87"/>
          <p:cNvSpPr txBox="1"/>
          <p:nvPr>
            <p:custDataLst>
              <p:tags r:id="rId40"/>
            </p:custDataLst>
          </p:nvPr>
        </p:nvSpPr>
        <p:spPr>
          <a:xfrm>
            <a:off x="2932430" y="4164330"/>
            <a:ext cx="375285" cy="6629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中</a:t>
            </a:r>
            <a:r>
              <a:rPr lang="en-US" altLang="zh-CN" sz="1000" b="1">
                <a:solidFill>
                  <a:srgbClr val="002060"/>
                </a:solidFill>
              </a:rPr>
              <a:t>      </a:t>
            </a:r>
            <a:r>
              <a:rPr lang="zh-CN" sz="1000" b="1">
                <a:solidFill>
                  <a:srgbClr val="002060"/>
                </a:solidFill>
              </a:rPr>
              <a:t>华</a:t>
            </a:r>
            <a:endParaRPr lang="zh-CN" sz="1000" b="1">
              <a:solidFill>
                <a:srgbClr val="002060"/>
              </a:solidFill>
            </a:endParaRPr>
          </a:p>
          <a:p>
            <a:r>
              <a:rPr lang="zh-CN" sz="1000" b="1">
                <a:solidFill>
                  <a:srgbClr val="002060"/>
                </a:solidFill>
              </a:rPr>
              <a:t>西</a:t>
            </a:r>
            <a:r>
              <a:rPr lang="en-US" altLang="zh-CN" sz="1000" b="1">
                <a:solidFill>
                  <a:srgbClr val="002060"/>
                </a:solidFill>
              </a:rPr>
              <a:t>          </a:t>
            </a:r>
            <a:endParaRPr lang="en-US" altLang="zh-CN" sz="1000" b="1">
              <a:solidFill>
                <a:srgbClr val="002060"/>
              </a:solidFill>
            </a:endParaRPr>
          </a:p>
          <a:p>
            <a:r>
              <a:rPr lang="zh-CN" altLang="en-US" sz="1000" b="1">
                <a:solidFill>
                  <a:srgbClr val="002060"/>
                </a:solidFill>
              </a:rPr>
              <a:t>街</a:t>
            </a:r>
            <a:endParaRPr lang="zh-CN" altLang="en-US" sz="1000" b="1">
              <a:solidFill>
                <a:srgbClr val="002060"/>
              </a:solidFill>
            </a:endParaRPr>
          </a:p>
        </p:txBody>
      </p:sp>
      <p:sp>
        <p:nvSpPr>
          <p:cNvPr id="89" name="文本框 88"/>
          <p:cNvSpPr txBox="1"/>
          <p:nvPr>
            <p:custDataLst>
              <p:tags r:id="rId41"/>
            </p:custDataLst>
          </p:nvPr>
        </p:nvSpPr>
        <p:spPr>
          <a:xfrm>
            <a:off x="2112010" y="5435600"/>
            <a:ext cx="2115820" cy="2800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中</a:t>
            </a:r>
            <a:r>
              <a:rPr lang="en-US" altLang="zh-CN" sz="1000" b="1">
                <a:solidFill>
                  <a:srgbClr val="002060"/>
                </a:solidFill>
              </a:rPr>
              <a:t>      </a:t>
            </a:r>
            <a:r>
              <a:rPr lang="zh-CN" sz="1000" b="1">
                <a:solidFill>
                  <a:srgbClr val="002060"/>
                </a:solidFill>
              </a:rPr>
              <a:t>南</a:t>
            </a:r>
            <a:r>
              <a:rPr lang="en-US" altLang="zh-CN" sz="1000" b="1">
                <a:solidFill>
                  <a:srgbClr val="002060"/>
                </a:solidFill>
              </a:rPr>
              <a:t>       </a:t>
            </a:r>
            <a:r>
              <a:rPr lang="zh-CN" altLang="en-US" sz="1000" b="1">
                <a:solidFill>
                  <a:srgbClr val="002060"/>
                </a:solidFill>
              </a:rPr>
              <a:t>街</a:t>
            </a:r>
            <a:endParaRPr lang="zh-CN" altLang="en-US" sz="1000" b="1">
              <a:solidFill>
                <a:srgbClr val="002060"/>
              </a:solidFill>
            </a:endParaRPr>
          </a:p>
        </p:txBody>
      </p:sp>
      <p:sp>
        <p:nvSpPr>
          <p:cNvPr id="90" name="文本框 89"/>
          <p:cNvSpPr txBox="1"/>
          <p:nvPr>
            <p:custDataLst>
              <p:tags r:id="rId42"/>
            </p:custDataLst>
          </p:nvPr>
        </p:nvSpPr>
        <p:spPr>
          <a:xfrm>
            <a:off x="8258810" y="4528820"/>
            <a:ext cx="547370" cy="2800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中</a:t>
            </a:r>
            <a:r>
              <a:rPr lang="en-US" altLang="zh-CN" sz="1000" b="1">
                <a:solidFill>
                  <a:srgbClr val="002060"/>
                </a:solidFill>
              </a:rPr>
              <a:t>      </a:t>
            </a:r>
            <a:r>
              <a:rPr lang="zh-CN" sz="1000" b="1">
                <a:solidFill>
                  <a:srgbClr val="002060"/>
                </a:solidFill>
              </a:rPr>
              <a:t>东</a:t>
            </a:r>
            <a:r>
              <a:rPr lang="en-US" altLang="zh-CN" sz="1000" b="1">
                <a:solidFill>
                  <a:srgbClr val="002060"/>
                </a:solidFill>
              </a:rPr>
              <a:t>        </a:t>
            </a:r>
            <a:r>
              <a:rPr lang="zh-CN" altLang="en-US" sz="1000" b="1">
                <a:solidFill>
                  <a:srgbClr val="002060"/>
                </a:solidFill>
              </a:rPr>
              <a:t>街</a:t>
            </a:r>
            <a:endParaRPr lang="zh-CN" altLang="en-US" sz="1000" b="1">
              <a:solidFill>
                <a:srgbClr val="002060"/>
              </a:solidFill>
            </a:endParaRPr>
          </a:p>
        </p:txBody>
      </p:sp>
      <p:sp>
        <p:nvSpPr>
          <p:cNvPr id="91" name="文本框 90"/>
          <p:cNvSpPr txBox="1"/>
          <p:nvPr>
            <p:custDataLst>
              <p:tags r:id="rId43"/>
            </p:custDataLst>
          </p:nvPr>
        </p:nvSpPr>
        <p:spPr>
          <a:xfrm rot="18420000">
            <a:off x="9371330" y="3222625"/>
            <a:ext cx="403860" cy="10769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中</a:t>
            </a:r>
            <a:r>
              <a:rPr lang="en-US" altLang="zh-CN" sz="1000" b="1">
                <a:solidFill>
                  <a:srgbClr val="002060"/>
                </a:solidFill>
              </a:rPr>
              <a:t>      </a:t>
            </a:r>
            <a:r>
              <a:rPr lang="zh-CN" sz="1000" b="1">
                <a:solidFill>
                  <a:srgbClr val="002060"/>
                </a:solidFill>
              </a:rPr>
              <a:t>东</a:t>
            </a:r>
            <a:r>
              <a:rPr lang="en-US" altLang="zh-CN" sz="1000" b="1">
                <a:solidFill>
                  <a:srgbClr val="002060"/>
                </a:solidFill>
              </a:rPr>
              <a:t>        </a:t>
            </a:r>
            <a:r>
              <a:rPr lang="zh-CN" altLang="en-US" sz="1000" b="1">
                <a:solidFill>
                  <a:srgbClr val="002060"/>
                </a:solidFill>
              </a:rPr>
              <a:t>环路</a:t>
            </a:r>
            <a:endParaRPr lang="zh-CN" altLang="en-US" sz="1000" b="1">
              <a:solidFill>
                <a:srgbClr val="002060"/>
              </a:solidFill>
            </a:endParaRPr>
          </a:p>
        </p:txBody>
      </p:sp>
      <p:sp>
        <p:nvSpPr>
          <p:cNvPr id="92" name="文本框 91"/>
          <p:cNvSpPr txBox="1"/>
          <p:nvPr>
            <p:custDataLst>
              <p:tags r:id="rId44"/>
            </p:custDataLst>
          </p:nvPr>
        </p:nvSpPr>
        <p:spPr>
          <a:xfrm>
            <a:off x="5829935" y="6489065"/>
            <a:ext cx="2115820" cy="2800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中</a:t>
            </a:r>
            <a:r>
              <a:rPr lang="en-US" altLang="zh-CN" sz="1000" b="1">
                <a:solidFill>
                  <a:srgbClr val="002060"/>
                </a:solidFill>
              </a:rPr>
              <a:t>      </a:t>
            </a:r>
            <a:r>
              <a:rPr lang="zh-CN" sz="1000" b="1">
                <a:solidFill>
                  <a:srgbClr val="002060"/>
                </a:solidFill>
              </a:rPr>
              <a:t>南</a:t>
            </a:r>
            <a:r>
              <a:rPr lang="en-US" altLang="zh-CN" sz="1000" b="1">
                <a:solidFill>
                  <a:srgbClr val="002060"/>
                </a:solidFill>
              </a:rPr>
              <a:t>       </a:t>
            </a:r>
            <a:r>
              <a:rPr lang="zh-CN" altLang="en-US" sz="1000" b="1">
                <a:solidFill>
                  <a:srgbClr val="002060"/>
                </a:solidFill>
              </a:rPr>
              <a:t>街</a:t>
            </a:r>
            <a:endParaRPr lang="zh-CN" altLang="en-US" sz="1000" b="1">
              <a:solidFill>
                <a:srgbClr val="002060"/>
              </a:solidFill>
            </a:endParaRPr>
          </a:p>
        </p:txBody>
      </p:sp>
      <p:pic>
        <p:nvPicPr>
          <p:cNvPr id="93" name="图片 92" descr="3b32313534333839333bbfecb5ddd4b1"/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6403340" y="2050415"/>
            <a:ext cx="321310" cy="321310"/>
          </a:xfrm>
          <a:prstGeom prst="rect">
            <a:avLst/>
          </a:prstGeom>
        </p:spPr>
      </p:pic>
      <p:pic>
        <p:nvPicPr>
          <p:cNvPr id="94" name="图片 93" descr="3b32313534333839333bbfecb5ddd4b1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5859780" y="2050415"/>
            <a:ext cx="340360" cy="340360"/>
          </a:xfrm>
          <a:prstGeom prst="rect">
            <a:avLst/>
          </a:prstGeom>
        </p:spPr>
      </p:pic>
      <p:pic>
        <p:nvPicPr>
          <p:cNvPr id="95" name="图片 94" descr="3b32313534333839333bbfecb5ddd4b1"/>
          <p:cNvPicPr>
            <a:picLocks noChangeAspect="1"/>
          </p:cNvPicPr>
          <p:nvPr>
            <p:custDataLst>
              <p:tags r:id="rId48"/>
            </p:custDataLst>
          </p:nvPr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5963285" y="1045210"/>
            <a:ext cx="298450" cy="298450"/>
          </a:xfrm>
          <a:prstGeom prst="rect">
            <a:avLst/>
          </a:prstGeom>
        </p:spPr>
      </p:pic>
      <p:pic>
        <p:nvPicPr>
          <p:cNvPr id="96" name="图片 95" descr="3b32313534333839333bbfecb5ddd4b1"/>
          <p:cNvPicPr>
            <a:picLocks noChangeAspect="1"/>
          </p:cNvPicPr>
          <p:nvPr>
            <p:custDataLst>
              <p:tags r:id="rId49"/>
            </p:custDataLst>
          </p:nvPr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6372860" y="1022350"/>
            <a:ext cx="321310" cy="321310"/>
          </a:xfrm>
          <a:prstGeom prst="rect">
            <a:avLst/>
          </a:prstGeom>
        </p:spPr>
      </p:pic>
      <p:sp>
        <p:nvSpPr>
          <p:cNvPr id="99" name="文本框 98"/>
          <p:cNvSpPr txBox="1"/>
          <p:nvPr>
            <p:custDataLst>
              <p:tags r:id="rId50"/>
            </p:custDataLst>
          </p:nvPr>
        </p:nvSpPr>
        <p:spPr>
          <a:xfrm>
            <a:off x="6788785" y="2108835"/>
            <a:ext cx="1470025" cy="4133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/>
              <a:t>维护通道秩序行人有序通行</a:t>
            </a:r>
            <a:endParaRPr lang="zh-CN" sz="1000" b="1"/>
          </a:p>
        </p:txBody>
      </p:sp>
      <p:pic>
        <p:nvPicPr>
          <p:cNvPr id="102" name="图片 101" descr="3b32313534333839333bbfecb5ddd4b1"/>
          <p:cNvPicPr>
            <a:picLocks noChangeAspect="1"/>
          </p:cNvPicPr>
          <p:nvPr>
            <p:custDataLst>
              <p:tags r:id="rId51"/>
            </p:custDataLst>
          </p:nvPr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569595" y="4468495"/>
            <a:ext cx="340360" cy="340360"/>
          </a:xfrm>
          <a:prstGeom prst="rect">
            <a:avLst/>
          </a:prstGeom>
        </p:spPr>
      </p:pic>
      <p:sp>
        <p:nvSpPr>
          <p:cNvPr id="103" name="文本框 102"/>
          <p:cNvSpPr txBox="1"/>
          <p:nvPr>
            <p:custDataLst>
              <p:tags r:id="rId52"/>
            </p:custDataLst>
          </p:nvPr>
        </p:nvSpPr>
        <p:spPr>
          <a:xfrm>
            <a:off x="909320" y="4425950"/>
            <a:ext cx="375285" cy="6629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流动警力维护秩序</a:t>
            </a:r>
            <a:endParaRPr lang="zh-CN" sz="1000" b="1">
              <a:solidFill>
                <a:srgbClr val="002060"/>
              </a:solidFill>
            </a:endParaRPr>
          </a:p>
        </p:txBody>
      </p:sp>
      <p:pic>
        <p:nvPicPr>
          <p:cNvPr id="104" name="图片 103" descr="3b32313534333839333bbfecb5ddd4b1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5489575" y="4389120"/>
            <a:ext cx="340360" cy="340360"/>
          </a:xfrm>
          <a:prstGeom prst="rect">
            <a:avLst/>
          </a:prstGeom>
        </p:spPr>
      </p:pic>
      <p:sp>
        <p:nvSpPr>
          <p:cNvPr id="105" name="文本框 104"/>
          <p:cNvSpPr txBox="1"/>
          <p:nvPr>
            <p:custDataLst>
              <p:tags r:id="rId54"/>
            </p:custDataLst>
          </p:nvPr>
        </p:nvSpPr>
        <p:spPr>
          <a:xfrm>
            <a:off x="6087745" y="4439920"/>
            <a:ext cx="1329690" cy="2495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流动警力维护秩序</a:t>
            </a:r>
            <a:endParaRPr lang="zh-CN" sz="1000" b="1">
              <a:solidFill>
                <a:srgbClr val="002060"/>
              </a:solidFill>
            </a:endParaRPr>
          </a:p>
        </p:txBody>
      </p:sp>
      <p:sp>
        <p:nvSpPr>
          <p:cNvPr id="106" name="文本框 105"/>
          <p:cNvSpPr txBox="1"/>
          <p:nvPr>
            <p:custDataLst>
              <p:tags r:id="rId55"/>
            </p:custDataLst>
          </p:nvPr>
        </p:nvSpPr>
        <p:spPr>
          <a:xfrm>
            <a:off x="496570" y="2115820"/>
            <a:ext cx="375285" cy="6629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sz="1000" b="1">
                <a:solidFill>
                  <a:srgbClr val="002060"/>
                </a:solidFill>
              </a:rPr>
              <a:t>紧急通道</a:t>
            </a:r>
            <a:endParaRPr lang="zh-CN" sz="1000" b="1">
              <a:solidFill>
                <a:srgbClr val="002060"/>
              </a:solidFill>
            </a:endParaRPr>
          </a:p>
        </p:txBody>
      </p:sp>
    </p:spTree>
    <p:custDataLst>
      <p:tags r:id="rId5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91.xml><?xml version="1.0" encoding="utf-8"?>
<p:tagLst xmlns:p="http://schemas.openxmlformats.org/presentationml/2006/main">
  <p:tag name="COMMONDATA" val="eyJoZGlkIjoiNWRlZDRhZDMzMzFjYWZjNjdkN2E0YzM4N2Q2ZjNjOWU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867</Words>
  <Application>WPS 演示</Application>
  <PresentationFormat>宽屏</PresentationFormat>
  <Paragraphs>256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Office 主题​​</vt:lpstr>
      <vt:lpstr>2023年秋季学期迎新安保（西区）作战指挥图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小钱钱</cp:lastModifiedBy>
  <cp:revision>187</cp:revision>
  <dcterms:created xsi:type="dcterms:W3CDTF">2019-06-19T02:08:00Z</dcterms:created>
  <dcterms:modified xsi:type="dcterms:W3CDTF">2023-08-23T07:37:17Z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4A3F1C39758E445F982BABF8F7D5522A_11</vt:lpwstr>
  </property>
</Properties>
</file>